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2" autoAdjust="0"/>
    <p:restoredTop sz="94660"/>
  </p:normalViewPr>
  <p:slideViewPr>
    <p:cSldViewPr snapToGrid="0">
      <p:cViewPr varScale="1">
        <p:scale>
          <a:sx n="37" d="100"/>
          <a:sy n="37" d="100"/>
        </p:scale>
        <p:origin x="72" y="8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4D5424B-2C31-43E1-ADCE-C0CC8D07FC7F}" type="datetimeFigureOut">
              <a:rPr kumimoji="1" lang="ja-JP" altLang="en-US" smtClean="0"/>
              <a:t>2015/2/14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0923AE-3FF6-4671-9979-ABD7AE5E5604}" type="slidenum">
              <a:rPr kumimoji="1" lang="ja-JP" altLang="en-US" smtClean="0"/>
              <a:t>‹#›</a:t>
            </a:fld>
            <a:endParaRPr kumimoji="1" lang="ja-JP" altLang="en-US"/>
          </a:p>
        </p:txBody>
      </p:sp>
    </p:spTree>
    <p:extLst>
      <p:ext uri="{BB962C8B-B14F-4D97-AF65-F5344CB8AC3E}">
        <p14:creationId xmlns:p14="http://schemas.microsoft.com/office/powerpoint/2010/main" val="2493144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4D5424B-2C31-43E1-ADCE-C0CC8D07FC7F}" type="datetimeFigureOut">
              <a:rPr kumimoji="1" lang="ja-JP" altLang="en-US" smtClean="0"/>
              <a:t>2015/2/14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0923AE-3FF6-4671-9979-ABD7AE5E5604}" type="slidenum">
              <a:rPr kumimoji="1" lang="ja-JP" altLang="en-US" smtClean="0"/>
              <a:t>‹#›</a:t>
            </a:fld>
            <a:endParaRPr kumimoji="1" lang="ja-JP" altLang="en-US"/>
          </a:p>
        </p:txBody>
      </p:sp>
    </p:spTree>
    <p:extLst>
      <p:ext uri="{BB962C8B-B14F-4D97-AF65-F5344CB8AC3E}">
        <p14:creationId xmlns:p14="http://schemas.microsoft.com/office/powerpoint/2010/main" val="1758319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4D5424B-2C31-43E1-ADCE-C0CC8D07FC7F}" type="datetimeFigureOut">
              <a:rPr kumimoji="1" lang="ja-JP" altLang="en-US" smtClean="0"/>
              <a:t>2015/2/14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0923AE-3FF6-4671-9979-ABD7AE5E5604}" type="slidenum">
              <a:rPr kumimoji="1" lang="ja-JP" altLang="en-US" smtClean="0"/>
              <a:t>‹#›</a:t>
            </a:fld>
            <a:endParaRPr kumimoji="1" lang="ja-JP" altLang="en-US"/>
          </a:p>
        </p:txBody>
      </p:sp>
    </p:spTree>
    <p:extLst>
      <p:ext uri="{BB962C8B-B14F-4D97-AF65-F5344CB8AC3E}">
        <p14:creationId xmlns:p14="http://schemas.microsoft.com/office/powerpoint/2010/main" val="182661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4D5424B-2C31-43E1-ADCE-C0CC8D07FC7F}" type="datetimeFigureOut">
              <a:rPr kumimoji="1" lang="ja-JP" altLang="en-US" smtClean="0"/>
              <a:t>2015/2/14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0923AE-3FF6-4671-9979-ABD7AE5E5604}" type="slidenum">
              <a:rPr kumimoji="1" lang="ja-JP" altLang="en-US" smtClean="0"/>
              <a:t>‹#›</a:t>
            </a:fld>
            <a:endParaRPr kumimoji="1" lang="ja-JP" altLang="en-US"/>
          </a:p>
        </p:txBody>
      </p:sp>
    </p:spTree>
    <p:extLst>
      <p:ext uri="{BB962C8B-B14F-4D97-AF65-F5344CB8AC3E}">
        <p14:creationId xmlns:p14="http://schemas.microsoft.com/office/powerpoint/2010/main" val="3771472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4D5424B-2C31-43E1-ADCE-C0CC8D07FC7F}" type="datetimeFigureOut">
              <a:rPr kumimoji="1" lang="ja-JP" altLang="en-US" smtClean="0"/>
              <a:t>2015/2/14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0923AE-3FF6-4671-9979-ABD7AE5E5604}" type="slidenum">
              <a:rPr kumimoji="1" lang="ja-JP" altLang="en-US" smtClean="0"/>
              <a:t>‹#›</a:t>
            </a:fld>
            <a:endParaRPr kumimoji="1" lang="ja-JP" altLang="en-US"/>
          </a:p>
        </p:txBody>
      </p:sp>
    </p:spTree>
    <p:extLst>
      <p:ext uri="{BB962C8B-B14F-4D97-AF65-F5344CB8AC3E}">
        <p14:creationId xmlns:p14="http://schemas.microsoft.com/office/powerpoint/2010/main" val="3211294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4D5424B-2C31-43E1-ADCE-C0CC8D07FC7F}" type="datetimeFigureOut">
              <a:rPr kumimoji="1" lang="ja-JP" altLang="en-US" smtClean="0"/>
              <a:t>2015/2/14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0923AE-3FF6-4671-9979-ABD7AE5E5604}" type="slidenum">
              <a:rPr kumimoji="1" lang="ja-JP" altLang="en-US" smtClean="0"/>
              <a:t>‹#›</a:t>
            </a:fld>
            <a:endParaRPr kumimoji="1" lang="ja-JP" altLang="en-US"/>
          </a:p>
        </p:txBody>
      </p:sp>
    </p:spTree>
    <p:extLst>
      <p:ext uri="{BB962C8B-B14F-4D97-AF65-F5344CB8AC3E}">
        <p14:creationId xmlns:p14="http://schemas.microsoft.com/office/powerpoint/2010/main" val="1530792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4D5424B-2C31-43E1-ADCE-C0CC8D07FC7F}" type="datetimeFigureOut">
              <a:rPr kumimoji="1" lang="ja-JP" altLang="en-US" smtClean="0"/>
              <a:t>2015/2/14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0923AE-3FF6-4671-9979-ABD7AE5E5604}" type="slidenum">
              <a:rPr kumimoji="1" lang="ja-JP" altLang="en-US" smtClean="0"/>
              <a:t>‹#›</a:t>
            </a:fld>
            <a:endParaRPr kumimoji="1" lang="ja-JP" altLang="en-US"/>
          </a:p>
        </p:txBody>
      </p:sp>
    </p:spTree>
    <p:extLst>
      <p:ext uri="{BB962C8B-B14F-4D97-AF65-F5344CB8AC3E}">
        <p14:creationId xmlns:p14="http://schemas.microsoft.com/office/powerpoint/2010/main" val="3978681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4D5424B-2C31-43E1-ADCE-C0CC8D07FC7F}" type="datetimeFigureOut">
              <a:rPr kumimoji="1" lang="ja-JP" altLang="en-US" smtClean="0"/>
              <a:t>2015/2/14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0923AE-3FF6-4671-9979-ABD7AE5E5604}" type="slidenum">
              <a:rPr kumimoji="1" lang="ja-JP" altLang="en-US" smtClean="0"/>
              <a:t>‹#›</a:t>
            </a:fld>
            <a:endParaRPr kumimoji="1" lang="ja-JP" altLang="en-US"/>
          </a:p>
        </p:txBody>
      </p:sp>
    </p:spTree>
    <p:extLst>
      <p:ext uri="{BB962C8B-B14F-4D97-AF65-F5344CB8AC3E}">
        <p14:creationId xmlns:p14="http://schemas.microsoft.com/office/powerpoint/2010/main" val="1985691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4D5424B-2C31-43E1-ADCE-C0CC8D07FC7F}" type="datetimeFigureOut">
              <a:rPr kumimoji="1" lang="ja-JP" altLang="en-US" smtClean="0"/>
              <a:t>2015/2/14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0923AE-3FF6-4671-9979-ABD7AE5E5604}" type="slidenum">
              <a:rPr kumimoji="1" lang="ja-JP" altLang="en-US" smtClean="0"/>
              <a:t>‹#›</a:t>
            </a:fld>
            <a:endParaRPr kumimoji="1" lang="ja-JP" altLang="en-US"/>
          </a:p>
        </p:txBody>
      </p:sp>
    </p:spTree>
    <p:extLst>
      <p:ext uri="{BB962C8B-B14F-4D97-AF65-F5344CB8AC3E}">
        <p14:creationId xmlns:p14="http://schemas.microsoft.com/office/powerpoint/2010/main" val="2630791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4D5424B-2C31-43E1-ADCE-C0CC8D07FC7F}" type="datetimeFigureOut">
              <a:rPr kumimoji="1" lang="ja-JP" altLang="en-US" smtClean="0"/>
              <a:t>2015/2/14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0923AE-3FF6-4671-9979-ABD7AE5E5604}" type="slidenum">
              <a:rPr kumimoji="1" lang="ja-JP" altLang="en-US" smtClean="0"/>
              <a:t>‹#›</a:t>
            </a:fld>
            <a:endParaRPr kumimoji="1" lang="ja-JP" altLang="en-US"/>
          </a:p>
        </p:txBody>
      </p:sp>
    </p:spTree>
    <p:extLst>
      <p:ext uri="{BB962C8B-B14F-4D97-AF65-F5344CB8AC3E}">
        <p14:creationId xmlns:p14="http://schemas.microsoft.com/office/powerpoint/2010/main" val="803274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4D5424B-2C31-43E1-ADCE-C0CC8D07FC7F}" type="datetimeFigureOut">
              <a:rPr kumimoji="1" lang="ja-JP" altLang="en-US" smtClean="0"/>
              <a:t>2015/2/14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0923AE-3FF6-4671-9979-ABD7AE5E5604}" type="slidenum">
              <a:rPr kumimoji="1" lang="ja-JP" altLang="en-US" smtClean="0"/>
              <a:t>‹#›</a:t>
            </a:fld>
            <a:endParaRPr kumimoji="1" lang="ja-JP" altLang="en-US"/>
          </a:p>
        </p:txBody>
      </p:sp>
    </p:spTree>
    <p:extLst>
      <p:ext uri="{BB962C8B-B14F-4D97-AF65-F5344CB8AC3E}">
        <p14:creationId xmlns:p14="http://schemas.microsoft.com/office/powerpoint/2010/main" val="791511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D5424B-2C31-43E1-ADCE-C0CC8D07FC7F}" type="datetimeFigureOut">
              <a:rPr kumimoji="1" lang="ja-JP" altLang="en-US" smtClean="0"/>
              <a:t>2015/2/14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0923AE-3FF6-4671-9979-ABD7AE5E5604}" type="slidenum">
              <a:rPr kumimoji="1" lang="ja-JP" altLang="en-US" smtClean="0"/>
              <a:t>‹#›</a:t>
            </a:fld>
            <a:endParaRPr kumimoji="1" lang="ja-JP" altLang="en-US"/>
          </a:p>
        </p:txBody>
      </p:sp>
    </p:spTree>
    <p:extLst>
      <p:ext uri="{BB962C8B-B14F-4D97-AF65-F5344CB8AC3E}">
        <p14:creationId xmlns:p14="http://schemas.microsoft.com/office/powerpoint/2010/main" val="2754877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タイトル 1"/>
          <p:cNvSpPr>
            <a:spLocks noGrp="1"/>
          </p:cNvSpPr>
          <p:nvPr>
            <p:ph type="title"/>
          </p:nvPr>
        </p:nvSpPr>
        <p:spPr>
          <a:xfrm>
            <a:off x="1524000" y="188913"/>
            <a:ext cx="9024938" cy="1143000"/>
          </a:xfrm>
        </p:spPr>
        <p:txBody>
          <a:bodyPr>
            <a:normAutofit fontScale="90000"/>
          </a:bodyPr>
          <a:lstStyle/>
          <a:p>
            <a:r>
              <a:rPr lang="en-US" altLang="ja-JP" sz="4000" dirty="0"/>
              <a:t>【</a:t>
            </a:r>
            <a:r>
              <a:rPr lang="ja-JP" altLang="en-US" sz="4000" dirty="0"/>
              <a:t>大阪府</a:t>
            </a:r>
            <a:r>
              <a:rPr lang="en-US" altLang="ja-JP" sz="4000" dirty="0"/>
              <a:t>】</a:t>
            </a:r>
            <a:r>
              <a:rPr lang="ja-JP" altLang="en-US" sz="4000" dirty="0"/>
              <a:t>日本製薬を業務停止処分</a:t>
            </a:r>
            <a:r>
              <a:rPr lang="en-US" altLang="ja-JP" sz="4000" dirty="0"/>
              <a:t/>
            </a:r>
            <a:br>
              <a:rPr lang="en-US" altLang="ja-JP" sz="4000" dirty="0"/>
            </a:br>
            <a:r>
              <a:rPr lang="ja-JP" altLang="en-US" sz="4000" dirty="0"/>
              <a:t>　　テスト用アンプル誤出荷で　</a:t>
            </a:r>
            <a:r>
              <a:rPr lang="ja-JP" altLang="en-US" sz="3600" dirty="0"/>
              <a:t>薬事日報</a:t>
            </a:r>
          </a:p>
        </p:txBody>
      </p:sp>
      <p:sp>
        <p:nvSpPr>
          <p:cNvPr id="69635" name="コンテンツ プレースホルダー 2"/>
          <p:cNvSpPr>
            <a:spLocks noGrp="1"/>
          </p:cNvSpPr>
          <p:nvPr>
            <p:ph idx="1"/>
          </p:nvPr>
        </p:nvSpPr>
        <p:spPr>
          <a:xfrm>
            <a:off x="1524000" y="1524000"/>
            <a:ext cx="9024938" cy="5145088"/>
          </a:xfrm>
        </p:spPr>
        <p:txBody>
          <a:bodyPr/>
          <a:lstStyle/>
          <a:p>
            <a:pPr marL="0" indent="0">
              <a:buNone/>
            </a:pPr>
            <a:r>
              <a:rPr lang="ja-JP" altLang="en-US" dirty="0" smtClean="0"/>
              <a:t>大阪府は、武田薬品工業の子会社である日本製薬の大阪工場が、医療用注射剤「アリナミン</a:t>
            </a:r>
            <a:r>
              <a:rPr lang="en-US" altLang="ja-JP" dirty="0" smtClean="0"/>
              <a:t>F</a:t>
            </a:r>
            <a:r>
              <a:rPr lang="ja-JP" altLang="en-US" dirty="0" smtClean="0"/>
              <a:t>５注」（ロット</a:t>
            </a:r>
            <a:r>
              <a:rPr lang="en-US" altLang="ja-JP" dirty="0" smtClean="0"/>
              <a:t>123</a:t>
            </a:r>
            <a:r>
              <a:rPr lang="ja-JP" altLang="en-US" dirty="0" smtClean="0"/>
              <a:t>）のテスト用アンプル（必須アミノ酸であるメチオニンとブドウ糖の混液）として製造された</a:t>
            </a:r>
            <a:r>
              <a:rPr lang="ja-JP" altLang="en-US" dirty="0" smtClean="0">
                <a:solidFill>
                  <a:srgbClr val="000099"/>
                </a:solidFill>
              </a:rPr>
              <a:t>「限度見本」を誤って包装出荷</a:t>
            </a:r>
            <a:r>
              <a:rPr lang="ja-JP" altLang="en-US" dirty="0" smtClean="0"/>
              <a:t>したと発表した。</a:t>
            </a:r>
            <a:r>
              <a:rPr lang="ja-JP" altLang="en-US" dirty="0" smtClean="0">
                <a:solidFill>
                  <a:srgbClr val="C00000"/>
                </a:solidFill>
              </a:rPr>
              <a:t>府は薬事法に基づき同日、日本製薬の大阪工場を</a:t>
            </a:r>
            <a:r>
              <a:rPr lang="en-US" altLang="ja-JP" dirty="0" smtClean="0">
                <a:solidFill>
                  <a:srgbClr val="C00000"/>
                </a:solidFill>
              </a:rPr>
              <a:t>12</a:t>
            </a:r>
            <a:r>
              <a:rPr lang="ja-JP" altLang="en-US" dirty="0" smtClean="0">
                <a:solidFill>
                  <a:srgbClr val="C00000"/>
                </a:solidFill>
              </a:rPr>
              <a:t>日間の製造、出荷業務の停止とし、製造委託した武田薬品に対しては管理監督責任があったとして業務改善命令の行政処分</a:t>
            </a:r>
            <a:r>
              <a:rPr lang="ja-JP" altLang="en-US" dirty="0" smtClean="0"/>
              <a:t>を行った。</a:t>
            </a:r>
          </a:p>
          <a:p>
            <a:pPr marL="0" indent="0">
              <a:buNone/>
            </a:pPr>
            <a:endParaRPr lang="ja-JP" altLang="en-US" dirty="0" smtClean="0"/>
          </a:p>
        </p:txBody>
      </p:sp>
    </p:spTree>
    <p:extLst>
      <p:ext uri="{BB962C8B-B14F-4D97-AF65-F5344CB8AC3E}">
        <p14:creationId xmlns:p14="http://schemas.microsoft.com/office/powerpoint/2010/main" val="428657423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121</Words>
  <Application>Microsoft Office PowerPoint</Application>
  <PresentationFormat>ワイド画面</PresentationFormat>
  <Paragraphs>2</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Arial</vt:lpstr>
      <vt:lpstr>Calibri</vt:lpstr>
      <vt:lpstr>Calibri Light</vt:lpstr>
      <vt:lpstr>Office テーマ</vt:lpstr>
      <vt:lpstr>【大阪府】日本製薬を業務停止処分 　　テスト用アンプル誤出荷で　薬事日報</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【大阪府】日本製薬を業務停止処分 　　テスト用アンプル誤出荷で　薬事日報</dc:title>
  <dc:creator>脇坂盛雄</dc:creator>
  <cp:lastModifiedBy>脇坂盛雄</cp:lastModifiedBy>
  <cp:revision>1</cp:revision>
  <dcterms:created xsi:type="dcterms:W3CDTF">2015-02-13T18:31:46Z</dcterms:created>
  <dcterms:modified xsi:type="dcterms:W3CDTF">2015-02-13T18:32:10Z</dcterms:modified>
</cp:coreProperties>
</file>