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39" autoAdjust="0"/>
    <p:restoredTop sz="94660"/>
  </p:normalViewPr>
  <p:slideViewPr>
    <p:cSldViewPr snapToGrid="0">
      <p:cViewPr varScale="1">
        <p:scale>
          <a:sx n="22" d="100"/>
          <a:sy n="22" d="100"/>
        </p:scale>
        <p:origin x="60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24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6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8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9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1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46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2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48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49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30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65A4-AB38-4000-9483-30A52ACC7F52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984DC-498D-47C6-9036-6A97D0DA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32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268760"/>
          </a:xfrm>
        </p:spPr>
        <p:txBody>
          <a:bodyPr/>
          <a:lstStyle/>
          <a:p>
            <a:r>
              <a:rPr lang="en-US" altLang="ja-JP" sz="3200" dirty="0"/>
              <a:t>GMP</a:t>
            </a:r>
            <a:r>
              <a:rPr lang="ja-JP" altLang="en-US" sz="3200" dirty="0"/>
              <a:t>適合性調査での回収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　　　　　　　　　　　　製造</a:t>
            </a:r>
            <a:r>
              <a:rPr lang="ja-JP" altLang="en-US" sz="3200" dirty="0"/>
              <a:t>販売</a:t>
            </a:r>
            <a:r>
              <a:rPr lang="ja-JP" altLang="en-US" sz="3200" dirty="0"/>
              <a:t>承認書との齟齬</a:t>
            </a:r>
            <a:endParaRPr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1412776"/>
            <a:ext cx="9144000" cy="544522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C00000"/>
                </a:solidFill>
              </a:rPr>
              <a:t>回収理由</a:t>
            </a:r>
            <a:endParaRPr kumimoji="1" lang="en-US" altLang="ja-JP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0099"/>
                </a:solidFill>
              </a:rPr>
              <a:t>　</a:t>
            </a:r>
            <a:r>
              <a:rPr lang="ja-JP" altLang="en-US" dirty="0" smtClean="0"/>
              <a:t>光沢化剤</a:t>
            </a:r>
            <a:r>
              <a:rPr lang="ja-JP" altLang="en-US" dirty="0"/>
              <a:t>としてカルナウバロウを微量（</a:t>
            </a:r>
            <a:r>
              <a:rPr lang="en-US" altLang="ja-JP" dirty="0"/>
              <a:t>0.1</a:t>
            </a:r>
            <a:r>
              <a:rPr lang="ja-JP" altLang="en-US" dirty="0"/>
              <a:t>％未満）使用しており、この成分が、承認書に記載がないまま</a:t>
            </a:r>
            <a:r>
              <a:rPr lang="ja-JP" altLang="en-US" dirty="0" smtClean="0"/>
              <a:t>使用されて</a:t>
            </a:r>
            <a:r>
              <a:rPr lang="ja-JP" altLang="en-US" dirty="0"/>
              <a:t>いることが判明した為。</a:t>
            </a:r>
          </a:p>
          <a:p>
            <a:pPr marL="0" indent="0">
              <a:buNone/>
            </a:pPr>
            <a:endParaRPr lang="en-US" altLang="ja-JP" sz="1200" dirty="0"/>
          </a:p>
          <a:p>
            <a:pPr marL="0" indent="0">
              <a:buNone/>
            </a:pPr>
            <a:r>
              <a:rPr lang="ja-JP" altLang="en-US" dirty="0" smtClean="0"/>
              <a:t>考察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・カルナウバロウは充填ラインでラインの滑りを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よくするために使われている。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・ソフトカプセル充填ラインで離型剤が使われている</a:t>
            </a:r>
            <a:endParaRPr lang="ja-JP" altLang="en-US" dirty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C00000"/>
                </a:solidFill>
              </a:rPr>
              <a:t>承認書に記載されていない添加剤の場合要注意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GMP適合性調査での回収 　　　　　　　　　　　　製造販売承認書との齟齬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GMP適合性調査での回収 　　　　　　　　　　　　製造販売承認書との齟齬</dc:title>
  <dc:creator>脇坂盛雄</dc:creator>
  <cp:lastModifiedBy>脇坂盛雄</cp:lastModifiedBy>
  <cp:revision>1</cp:revision>
  <dcterms:created xsi:type="dcterms:W3CDTF">2015-02-13T18:24:43Z</dcterms:created>
  <dcterms:modified xsi:type="dcterms:W3CDTF">2015-02-13T18:30:24Z</dcterms:modified>
</cp:coreProperties>
</file>