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32" y="5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85353"/>
            <a:ext cx="12192000" cy="576648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販売名：ファモチジン注用</a:t>
            </a:r>
            <a:r>
              <a:rPr lang="en-US" altLang="ja-JP" sz="3200" dirty="0">
                <a:sym typeface="Wingdings" panose="05000000000000000000" pitchFamily="2" charset="2"/>
              </a:rPr>
              <a:t>10mg</a:t>
            </a:r>
            <a:r>
              <a:rPr lang="ja-JP" altLang="en-US" sz="3200" dirty="0">
                <a:sym typeface="Wingdings" panose="05000000000000000000" pitchFamily="2" charset="2"/>
              </a:rPr>
              <a:t>「トーワ」　</a:t>
            </a:r>
            <a:r>
              <a:rPr lang="ja-JP" altLang="en-US" sz="3200" dirty="0">
                <a:solidFill>
                  <a:srgbClr val="C00000"/>
                </a:solidFill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886691"/>
            <a:ext cx="12191999" cy="5971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>
                <a:solidFill>
                  <a:schemeClr val="tx2">
                    <a:lumMod val="50000"/>
                  </a:schemeClr>
                </a:solidFill>
              </a:rPr>
              <a:t>対象ロット　　　　出荷数量（箱）　　　　　　　　　　　出荷時期</a:t>
            </a:r>
          </a:p>
          <a:p>
            <a:pPr marL="0" indent="0">
              <a:buNone/>
            </a:pPr>
            <a:r>
              <a:rPr lang="en-US" altLang="ja-JP" dirty="0"/>
              <a:t>A007</a:t>
            </a:r>
            <a:r>
              <a:rPr lang="ja-JP" altLang="en-US" dirty="0"/>
              <a:t>　　　　　</a:t>
            </a:r>
            <a:r>
              <a:rPr lang="en-US" altLang="ja-JP" dirty="0"/>
              <a:t>5A</a:t>
            </a:r>
            <a:r>
              <a:rPr lang="ja-JP" altLang="en-US" dirty="0"/>
              <a:t>　　　　　　　　　　</a:t>
            </a:r>
            <a:r>
              <a:rPr lang="en-US" altLang="ja-JP" dirty="0"/>
              <a:t>230</a:t>
            </a:r>
            <a:r>
              <a:rPr lang="ja-JP" altLang="en-US" dirty="0"/>
              <a:t>箱　　　　　　　 </a:t>
            </a:r>
            <a:r>
              <a:rPr lang="en-US" altLang="ja-JP" dirty="0"/>
              <a:t>2016/4/26 </a:t>
            </a:r>
            <a:r>
              <a:rPr lang="ja-JP" altLang="en-US" dirty="0"/>
              <a:t>　　　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A007A</a:t>
            </a:r>
            <a:r>
              <a:rPr lang="ja-JP" altLang="en-US" dirty="0"/>
              <a:t>　　　　 </a:t>
            </a:r>
            <a:r>
              <a:rPr lang="en-US" altLang="ja-JP" dirty="0"/>
              <a:t>5A</a:t>
            </a:r>
            <a:r>
              <a:rPr lang="ja-JP" altLang="en-US" dirty="0"/>
              <a:t>　　　　　　　　　　</a:t>
            </a:r>
            <a:r>
              <a:rPr lang="en-US" altLang="ja-JP" dirty="0"/>
              <a:t>656</a:t>
            </a:r>
            <a:r>
              <a:rPr lang="ja-JP" altLang="en-US" dirty="0"/>
              <a:t>箱　　　　　　 　</a:t>
            </a:r>
            <a:r>
              <a:rPr lang="en-US" altLang="ja-JP" dirty="0"/>
              <a:t>2016/4/26 </a:t>
            </a:r>
          </a:p>
          <a:p>
            <a:pPr marL="0" indent="0">
              <a:buNone/>
            </a:pP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回収理由　　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2018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7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13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日（回収着手日）</a:t>
            </a:r>
          </a:p>
          <a:p>
            <a:pPr marL="0" indent="0">
              <a:buNone/>
            </a:pPr>
            <a:r>
              <a:rPr lang="ja-JP" altLang="en-US" dirty="0"/>
              <a:t>ファモチジン注用</a:t>
            </a:r>
            <a:r>
              <a:rPr lang="en-US" altLang="ja-JP" dirty="0"/>
              <a:t>10mg</a:t>
            </a:r>
            <a:r>
              <a:rPr lang="ja-JP" altLang="en-US" dirty="0"/>
              <a:t>「トーワ」（</a:t>
            </a:r>
            <a:r>
              <a:rPr lang="en-US" altLang="ja-JP" dirty="0"/>
              <a:t>Lot No.A007</a:t>
            </a:r>
            <a:r>
              <a:rPr lang="ja-JP" altLang="en-US" dirty="0"/>
              <a:t>）の市場流通品の含量が承認規格に適合しないとの情報を入手し、保存検体の含量を確認した結果、承認規格に適合していないことが判明したため、自主回収することといたしました。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市場流通品とは当局の収去ではないだろうか？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>
                <a:solidFill>
                  <a:srgbClr val="C00000"/>
                </a:solidFill>
              </a:rPr>
              <a:t>製造段階で何か逸脱があったのだろうか？</a:t>
            </a:r>
            <a:endParaRPr lang="en-US" altLang="ja-JP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1573</TotalTime>
  <Words>9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Wingdings</vt:lpstr>
      <vt:lpstr>Office テーマ</vt:lpstr>
      <vt:lpstr>販売名：ファモチジン注用10mg「トーワ」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 </cp:lastModifiedBy>
  <cp:revision>146</cp:revision>
  <dcterms:created xsi:type="dcterms:W3CDTF">2015-03-05T03:29:01Z</dcterms:created>
  <dcterms:modified xsi:type="dcterms:W3CDTF">2018-07-13T11:32:58Z</dcterms:modified>
</cp:coreProperties>
</file>