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5" d="100"/>
          <a:sy n="45" d="100"/>
        </p:scale>
        <p:origin x="36" y="7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2018/6/7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2018/6/7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2018/6/7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2018/6/7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85353"/>
            <a:ext cx="12192000" cy="576648"/>
          </a:xfrm>
        </p:spPr>
        <p:txBody>
          <a:bodyPr>
            <a:noAutofit/>
          </a:bodyPr>
          <a:lstStyle/>
          <a:p>
            <a:r>
              <a:rPr lang="ja-JP" altLang="en-US" sz="3200" dirty="0">
                <a:sym typeface="Wingdings" panose="05000000000000000000" pitchFamily="2" charset="2"/>
              </a:rPr>
              <a:t>販売名：コキーユ　リプロ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886691"/>
            <a:ext cx="12191999" cy="5971312"/>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dirty="0"/>
              <a:t>Ａ８１６　　　　１０，００８本　出荷時期：平成３０年１月２２日、平成３０年１月２５日</a:t>
            </a:r>
            <a:endParaRPr lang="zh-TW" altLang="en-US" dirty="0"/>
          </a:p>
          <a:p>
            <a:pPr marL="0" indent="0">
              <a:buNone/>
            </a:pPr>
            <a:r>
              <a:rPr lang="ja-JP" altLang="en-US" b="1" dirty="0">
                <a:solidFill>
                  <a:schemeClr val="accent5">
                    <a:lumMod val="75000"/>
                  </a:schemeClr>
                </a:solidFill>
              </a:rPr>
              <a:t>回収理由　　</a:t>
            </a:r>
            <a:r>
              <a:rPr lang="en-US" altLang="ja-JP" b="1" dirty="0">
                <a:solidFill>
                  <a:schemeClr val="accent5">
                    <a:lumMod val="75000"/>
                  </a:schemeClr>
                </a:solidFill>
              </a:rPr>
              <a:t>2018</a:t>
            </a:r>
            <a:r>
              <a:rPr lang="ja-JP" altLang="en-US" b="1" dirty="0">
                <a:solidFill>
                  <a:schemeClr val="accent5">
                    <a:lumMod val="75000"/>
                  </a:schemeClr>
                </a:solidFill>
              </a:rPr>
              <a:t>年６月１日（回収着手日）</a:t>
            </a:r>
          </a:p>
          <a:p>
            <a:pPr marL="0" indent="0">
              <a:buNone/>
            </a:pPr>
            <a:r>
              <a:rPr lang="ja-JP" altLang="en-US" sz="3200" dirty="0"/>
              <a:t>当該製品の保管品を検査したところ、自主基準を超える一般生菌が検出されたため、対象ロットを自主回収いたします。</a:t>
            </a:r>
            <a:endParaRPr lang="en-US" altLang="ja-JP" sz="3200" dirty="0"/>
          </a:p>
          <a:p>
            <a:pPr marL="0" indent="0">
              <a:buNone/>
            </a:pPr>
            <a:r>
              <a:rPr lang="ja-JP" altLang="en-US" sz="3200" dirty="0">
                <a:solidFill>
                  <a:srgbClr val="002060"/>
                </a:solidFill>
              </a:rPr>
              <a:t>危惧される具体的な健康被害</a:t>
            </a:r>
            <a:endParaRPr lang="ja-JP" altLang="en-US" dirty="0">
              <a:solidFill>
                <a:srgbClr val="002060"/>
              </a:solidFill>
            </a:endParaRPr>
          </a:p>
          <a:p>
            <a:pPr marL="0" indent="0">
              <a:buNone/>
            </a:pPr>
            <a:r>
              <a:rPr lang="ja-JP" altLang="en-US" dirty="0"/>
              <a:t>現時点で、検出された菌の同定はできておりませんが、簡易試験を行なった結果、大腸菌、黄色ブドウ球菌、緑膿菌といった特定微生物ではないことが判明しております。よって、本品の使用等による重篤な健康被害が生じるおそれはないと考えております。現在のところ、お客様より健康被害の申し出はありません</a:t>
            </a:r>
          </a:p>
          <a:p>
            <a:pPr marL="0" indent="0">
              <a:buNone/>
            </a:pPr>
            <a:r>
              <a:rPr lang="ja-JP" altLang="en-US" sz="3200" dirty="0"/>
              <a:t>⇒</a:t>
            </a:r>
            <a:r>
              <a:rPr lang="ja-JP" altLang="en-US" sz="3200" dirty="0">
                <a:solidFill>
                  <a:srgbClr val="C00000"/>
                </a:solidFill>
              </a:rPr>
              <a:t>全なぜ自主基準なのに回収するのでしょうか？</a:t>
            </a:r>
            <a:endParaRPr lang="en-US" altLang="ja-JP" sz="3200" dirty="0">
              <a:solidFill>
                <a:srgbClr val="C00000"/>
              </a:solidFill>
            </a:endParaRPr>
          </a:p>
          <a:p>
            <a:pPr marL="0" indent="0">
              <a:buNone/>
            </a:pPr>
            <a:r>
              <a:rPr lang="ja-JP" altLang="en-US" sz="3200" dirty="0">
                <a:solidFill>
                  <a:srgbClr val="C00000"/>
                </a:solidFill>
              </a:rPr>
              <a:t>　　たぶん、当局の査察で見つかり回収させられたと思います。</a:t>
            </a:r>
            <a:endParaRPr lang="en-US" altLang="ja-JP" sz="3200" dirty="0">
              <a:solidFill>
                <a:srgbClr val="C00000"/>
              </a:solidFill>
            </a:endParaRPr>
          </a:p>
          <a:p>
            <a:pPr marL="0" indent="0">
              <a:buNone/>
            </a:pPr>
            <a:endParaRPr lang="en-US" altLang="ja-JP" sz="32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5</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新細明體</vt:lpstr>
      <vt:lpstr>Arial</vt:lpstr>
      <vt:lpstr>Calibri</vt:lpstr>
      <vt:lpstr>Calibri Light</vt:lpstr>
      <vt:lpstr>Wingdings</vt:lpstr>
      <vt:lpstr>Office テーマ</vt:lpstr>
      <vt:lpstr>販売名：コキーユ　リプロ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147</cp:revision>
  <dcterms:created xsi:type="dcterms:W3CDTF">2015-03-05T03:29:01Z</dcterms:created>
  <dcterms:modified xsi:type="dcterms:W3CDTF">2018-06-07T00:00:57Z</dcterms:modified>
</cp:coreProperties>
</file>