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95" autoAdjust="0"/>
    <p:restoredTop sz="94660"/>
  </p:normalViewPr>
  <p:slideViewPr>
    <p:cSldViewPr snapToGrid="0">
      <p:cViewPr varScale="1">
        <p:scale>
          <a:sx n="45" d="100"/>
          <a:sy n="45" d="100"/>
        </p:scale>
        <p:origin x="64" y="7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2018/5/31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2018/5/31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2018/5/31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2018/5/31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185353"/>
            <a:ext cx="12192000" cy="576648"/>
          </a:xfrm>
        </p:spPr>
        <p:txBody>
          <a:bodyPr>
            <a:noAutofit/>
          </a:bodyPr>
          <a:lstStyle/>
          <a:p>
            <a:r>
              <a:rPr lang="ja-JP" altLang="en-US" sz="3200" dirty="0">
                <a:sym typeface="Wingdings" panose="05000000000000000000" pitchFamily="2" charset="2"/>
              </a:rPr>
              <a:t>販売名：セスデン細粒６％　　　　　　　　　　　　　</a:t>
            </a:r>
            <a:r>
              <a:rPr lang="ja-JP" altLang="en-US" sz="3200" dirty="0">
                <a:solidFill>
                  <a:srgbClr val="C00000"/>
                </a:solidFill>
              </a:rPr>
              <a:t>製品回収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886691"/>
            <a:ext cx="12191999" cy="59713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>
                <a:solidFill>
                  <a:schemeClr val="tx2">
                    <a:lumMod val="50000"/>
                  </a:schemeClr>
                </a:solidFill>
              </a:rPr>
              <a:t>対象ロット　　荷数量（箱）　　　　　　　出荷時期</a:t>
            </a:r>
          </a:p>
          <a:p>
            <a:pPr marL="0" indent="0">
              <a:buNone/>
            </a:pPr>
            <a:r>
              <a:rPr lang="zh-TW" altLang="en-US" dirty="0"/>
              <a:t>５ロット　　　</a:t>
            </a:r>
            <a:r>
              <a:rPr lang="en-US" altLang="zh-TW" dirty="0"/>
              <a:t>411</a:t>
            </a:r>
            <a:r>
              <a:rPr lang="zh-TW" altLang="en-US" dirty="0"/>
              <a:t>個　　　　</a:t>
            </a:r>
            <a:r>
              <a:rPr lang="en-US" altLang="zh-TW" dirty="0"/>
              <a:t>2016</a:t>
            </a:r>
            <a:r>
              <a:rPr lang="zh-TW" altLang="en-US" dirty="0"/>
              <a:t>年</a:t>
            </a:r>
            <a:r>
              <a:rPr lang="en-US" altLang="zh-TW" dirty="0"/>
              <a:t>8</a:t>
            </a:r>
            <a:r>
              <a:rPr lang="zh-TW" altLang="en-US" dirty="0"/>
              <a:t>月</a:t>
            </a:r>
            <a:r>
              <a:rPr lang="en-US" altLang="zh-TW" dirty="0"/>
              <a:t>18</a:t>
            </a:r>
            <a:r>
              <a:rPr lang="zh-TW" altLang="en-US" dirty="0"/>
              <a:t>日～</a:t>
            </a:r>
            <a:r>
              <a:rPr lang="en-US" altLang="zh-TW" dirty="0"/>
              <a:t>2018</a:t>
            </a:r>
            <a:r>
              <a:rPr lang="zh-TW" altLang="en-US" dirty="0"/>
              <a:t>年</a:t>
            </a:r>
            <a:r>
              <a:rPr lang="en-US" altLang="zh-TW" dirty="0"/>
              <a:t>4</a:t>
            </a:r>
            <a:r>
              <a:rPr lang="zh-TW" altLang="en-US" dirty="0"/>
              <a:t>月</a:t>
            </a:r>
            <a:r>
              <a:rPr lang="en-US" altLang="zh-TW" dirty="0"/>
              <a:t>6</a:t>
            </a:r>
            <a:r>
              <a:rPr lang="zh-TW" altLang="en-US" dirty="0"/>
              <a:t>日</a:t>
            </a:r>
          </a:p>
          <a:p>
            <a:pPr marL="0" indent="0">
              <a:buNone/>
            </a:pP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回収理由　　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2018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年５月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31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日（回収着手日）</a:t>
            </a:r>
          </a:p>
          <a:p>
            <a:pPr marL="0" indent="0">
              <a:buNone/>
            </a:pPr>
            <a:r>
              <a:rPr lang="ja-JP" altLang="en-US" dirty="0"/>
              <a:t>当該製品の内袋（ポリ袋）に本来「</a:t>
            </a:r>
            <a:r>
              <a:rPr lang="en-US" altLang="ja-JP" dirty="0"/>
              <a:t>60mg/g</a:t>
            </a:r>
            <a:r>
              <a:rPr lang="ja-JP" altLang="en-US" dirty="0"/>
              <a:t>」と表示されるべきところ誤って「</a:t>
            </a:r>
            <a:r>
              <a:rPr lang="en-US" altLang="ja-JP" dirty="0"/>
              <a:t>20mg/g</a:t>
            </a:r>
            <a:r>
              <a:rPr lang="ja-JP" altLang="en-US" dirty="0"/>
              <a:t>」と記載されていることが判明しました。製品の品質には問題ないものの、医療関係者において誤解を招く可能性があると判断し、当該ロットを自主回収することとしました。</a:t>
            </a:r>
          </a:p>
          <a:p>
            <a:pPr marL="0" indent="0">
              <a:buNone/>
            </a:pPr>
            <a:r>
              <a:rPr lang="ja-JP" altLang="en-US" dirty="0"/>
              <a:t>⇒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全て間違っていたようです。包装検査の見逃しがあります。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>
                <a:solidFill>
                  <a:srgbClr val="C00000"/>
                </a:solidFill>
              </a:rPr>
              <a:t>基本を忠実に行うことがとても重要です。</a:t>
            </a:r>
            <a:endParaRPr lang="en-US" altLang="ja-JP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1552</TotalTime>
  <Words>7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新細明體</vt:lpstr>
      <vt:lpstr>Arial</vt:lpstr>
      <vt:lpstr>Calibri</vt:lpstr>
      <vt:lpstr>Calibri Light</vt:lpstr>
      <vt:lpstr>Wingdings</vt:lpstr>
      <vt:lpstr>Office テーマ</vt:lpstr>
      <vt:lpstr>販売名：セスデン細粒６％　　　　　　　　　　　　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inoruhinshitu@outlook.jp</cp:lastModifiedBy>
  <cp:revision>142</cp:revision>
  <dcterms:created xsi:type="dcterms:W3CDTF">2015-03-05T03:29:01Z</dcterms:created>
  <dcterms:modified xsi:type="dcterms:W3CDTF">2018-05-31T11:47:01Z</dcterms:modified>
</cp:coreProperties>
</file>