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64" y="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85353"/>
            <a:ext cx="12192000" cy="576648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販売名：セスデン細粒６％　　　　　　　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86691"/>
            <a:ext cx="12191999" cy="5971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荷数量（箱）　　　　　　　出荷時期</a:t>
            </a:r>
          </a:p>
          <a:p>
            <a:pPr marL="0" indent="0">
              <a:buNone/>
            </a:pPr>
            <a:r>
              <a:rPr lang="zh-TW" altLang="en-US" dirty="0"/>
              <a:t>５ロット　　　</a:t>
            </a:r>
            <a:r>
              <a:rPr lang="en-US" altLang="zh-TW" dirty="0"/>
              <a:t>411</a:t>
            </a:r>
            <a:r>
              <a:rPr lang="zh-TW" altLang="en-US" dirty="0"/>
              <a:t>個　　　　</a:t>
            </a:r>
            <a:r>
              <a:rPr lang="en-US" altLang="zh-TW" dirty="0"/>
              <a:t>2016</a:t>
            </a:r>
            <a:r>
              <a:rPr lang="zh-TW" altLang="en-US" dirty="0"/>
              <a:t>年</a:t>
            </a:r>
            <a:r>
              <a:rPr lang="en-US" altLang="zh-TW" dirty="0"/>
              <a:t>8</a:t>
            </a:r>
            <a:r>
              <a:rPr lang="zh-TW" altLang="en-US" dirty="0"/>
              <a:t>月</a:t>
            </a:r>
            <a:r>
              <a:rPr lang="en-US" altLang="zh-TW" dirty="0"/>
              <a:t>18</a:t>
            </a:r>
            <a:r>
              <a:rPr lang="zh-TW" altLang="en-US" dirty="0"/>
              <a:t>日～</a:t>
            </a:r>
            <a:r>
              <a:rPr lang="en-US" altLang="zh-TW" dirty="0"/>
              <a:t>2018</a:t>
            </a:r>
            <a:r>
              <a:rPr lang="zh-TW" altLang="en-US" dirty="0"/>
              <a:t>年</a:t>
            </a:r>
            <a:r>
              <a:rPr lang="en-US" altLang="zh-TW" dirty="0"/>
              <a:t>4</a:t>
            </a:r>
            <a:r>
              <a:rPr lang="zh-TW" altLang="en-US" dirty="0"/>
              <a:t>月</a:t>
            </a:r>
            <a:r>
              <a:rPr lang="en-US" altLang="zh-TW" dirty="0"/>
              <a:t>6</a:t>
            </a:r>
            <a:r>
              <a:rPr lang="zh-TW" altLang="en-US" dirty="0"/>
              <a:t>日</a:t>
            </a: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回収理由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年５月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31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日（回収着手日）</a:t>
            </a:r>
          </a:p>
          <a:p>
            <a:pPr marL="0" indent="0">
              <a:buNone/>
            </a:pPr>
            <a:r>
              <a:rPr lang="ja-JP" altLang="en-US" dirty="0"/>
              <a:t>当該製品の内袋（ポリ袋）に本来「</a:t>
            </a:r>
            <a:r>
              <a:rPr lang="en-US" altLang="ja-JP" dirty="0"/>
              <a:t>60mg/g</a:t>
            </a:r>
            <a:r>
              <a:rPr lang="ja-JP" altLang="en-US" dirty="0"/>
              <a:t>」と表示されるべきところ誤って「</a:t>
            </a:r>
            <a:r>
              <a:rPr lang="en-US" altLang="ja-JP" dirty="0"/>
              <a:t>20mg/g</a:t>
            </a:r>
            <a:r>
              <a:rPr lang="ja-JP" altLang="en-US" dirty="0"/>
              <a:t>」と記載されていることが判明しました。製品の品質には問題ないものの、医療関係者において誤解を招く可能性があると判断し、当該ロットを自主回収することとしました。</a:t>
            </a:r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全て間違っていたようです。包装検査の見逃しがあります。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基本を忠実に行うことがとても重要です。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販売名：セスデン細粒６％　　　　　　　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142</cp:revision>
  <dcterms:created xsi:type="dcterms:W3CDTF">2015-03-05T03:29:01Z</dcterms:created>
  <dcterms:modified xsi:type="dcterms:W3CDTF">2018-05-31T11:47:01Z</dcterms:modified>
</cp:coreProperties>
</file>