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7" d="100"/>
          <a:sy n="67" d="100"/>
        </p:scale>
        <p:origin x="56"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576648"/>
          </a:xfrm>
        </p:spPr>
        <p:txBody>
          <a:bodyPr>
            <a:noAutofit/>
          </a:bodyPr>
          <a:lstStyle/>
          <a:p>
            <a:r>
              <a:rPr lang="ja-JP" altLang="en-US" sz="3200" dirty="0">
                <a:sym typeface="Wingdings" panose="05000000000000000000" pitchFamily="2" charset="2"/>
              </a:rPr>
              <a:t>販売名：ワンアルファ錠１．０</a:t>
            </a:r>
            <a:r>
              <a:rPr lang="en-US" altLang="ja-JP" sz="3200" dirty="0">
                <a:sym typeface="Wingdings" panose="05000000000000000000" pitchFamily="2" charset="2"/>
              </a:rPr>
              <a:t>μ</a:t>
            </a:r>
            <a:r>
              <a:rPr lang="ja-JP" altLang="en-US" sz="3200" dirty="0">
                <a:sym typeface="Wingdings" panose="05000000000000000000" pitchFamily="2" charset="2"/>
              </a:rPr>
              <a:t>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86691"/>
            <a:ext cx="12191999" cy="5971312"/>
          </a:xfrm>
        </p:spPr>
        <p:txBody>
          <a:bodyPr>
            <a:noAutofit/>
          </a:bodyPr>
          <a:lstStyle/>
          <a:p>
            <a:pPr marL="0" indent="0">
              <a:buNone/>
            </a:pPr>
            <a:r>
              <a:rPr lang="ja-JP" altLang="en-US" b="1" dirty="0">
                <a:solidFill>
                  <a:schemeClr val="tx2">
                    <a:lumMod val="50000"/>
                  </a:schemeClr>
                </a:solidFill>
              </a:rPr>
              <a:t>対象ロット　　荷数量（箱）　　　　　　　出荷時期</a:t>
            </a:r>
          </a:p>
          <a:p>
            <a:pPr marL="0" indent="0">
              <a:buNone/>
            </a:pPr>
            <a:r>
              <a:rPr lang="en-US" altLang="zh-TW" dirty="0"/>
              <a:t>7218</a:t>
            </a:r>
            <a:r>
              <a:rPr lang="zh-TW" altLang="en-US" dirty="0"/>
              <a:t>　　　　</a:t>
            </a:r>
            <a:r>
              <a:rPr lang="en-US" altLang="zh-TW" dirty="0"/>
              <a:t>9,564</a:t>
            </a:r>
            <a:r>
              <a:rPr lang="zh-TW" altLang="en-US" dirty="0"/>
              <a:t>箱　　　　</a:t>
            </a:r>
            <a:r>
              <a:rPr lang="en-US" altLang="zh-TW" dirty="0"/>
              <a:t>2018</a:t>
            </a:r>
            <a:r>
              <a:rPr lang="zh-TW" altLang="en-US" dirty="0"/>
              <a:t>年</a:t>
            </a:r>
            <a:r>
              <a:rPr lang="en-US" altLang="zh-TW" dirty="0"/>
              <a:t>1</a:t>
            </a:r>
            <a:r>
              <a:rPr lang="zh-TW" altLang="en-US" dirty="0"/>
              <a:t>月</a:t>
            </a:r>
            <a:r>
              <a:rPr lang="en-US" altLang="zh-TW" dirty="0"/>
              <a:t>25</a:t>
            </a:r>
            <a:r>
              <a:rPr lang="zh-TW" altLang="en-US" dirty="0"/>
              <a:t>日～</a:t>
            </a:r>
            <a:r>
              <a:rPr lang="en-US" altLang="zh-TW" dirty="0"/>
              <a:t>2</a:t>
            </a:r>
            <a:r>
              <a:rPr lang="zh-TW" altLang="en-US" dirty="0"/>
              <a:t>月</a:t>
            </a:r>
            <a:r>
              <a:rPr lang="en-US" altLang="zh-TW" dirty="0"/>
              <a:t>22</a:t>
            </a:r>
            <a:r>
              <a:rPr lang="zh-TW" altLang="en-US" dirty="0"/>
              <a:t>日</a:t>
            </a:r>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年５月１０日（回収着手日）</a:t>
            </a:r>
          </a:p>
          <a:p>
            <a:pPr marL="0" indent="0">
              <a:buNone/>
            </a:pPr>
            <a:r>
              <a:rPr lang="ja-JP" altLang="en-US" dirty="0"/>
              <a:t>医療機関よりＰＴＰシートのアルミ部分にシール不良があるとの連絡を受けました。</a:t>
            </a:r>
          </a:p>
          <a:p>
            <a:pPr marL="0" indent="0">
              <a:buNone/>
            </a:pPr>
            <a:r>
              <a:rPr lang="ja-JP" altLang="en-US" dirty="0"/>
              <a:t>調査の結果、当該製品のＰＴＰ包装工程において異常停止が発生していましたが、その際に発生したシール不良のＰＴＰシートの内、一部を製品化していたことが確認されました。そのため、当該ロットのＰＴＰ１００錠（１０錠</a:t>
            </a:r>
            <a:r>
              <a:rPr lang="en-US" altLang="ja-JP" dirty="0"/>
              <a:t>×</a:t>
            </a:r>
            <a:r>
              <a:rPr lang="ja-JP" altLang="en-US" dirty="0"/>
              <a:t>１０）包装品を自主回収することといたしました。</a:t>
            </a:r>
          </a:p>
          <a:p>
            <a:pPr marL="0" indent="0">
              <a:buNone/>
            </a:pPr>
            <a:r>
              <a:rPr lang="ja-JP" altLang="en-US" dirty="0"/>
              <a:t>⇒</a:t>
            </a:r>
            <a:endParaRPr lang="en-US" altLang="ja-JP" dirty="0"/>
          </a:p>
          <a:p>
            <a:pPr marL="0" indent="0">
              <a:buNone/>
            </a:pPr>
            <a:r>
              <a:rPr lang="ja-JP" altLang="en-US" dirty="0">
                <a:solidFill>
                  <a:srgbClr val="C00000"/>
                </a:solidFill>
              </a:rPr>
              <a:t>なぜ、</a:t>
            </a:r>
            <a:r>
              <a:rPr lang="en-US" altLang="ja-JP" dirty="0">
                <a:solidFill>
                  <a:srgbClr val="C00000"/>
                </a:solidFill>
              </a:rPr>
              <a:t>2</a:t>
            </a:r>
            <a:r>
              <a:rPr lang="ja-JP" altLang="en-US" dirty="0">
                <a:solidFill>
                  <a:srgbClr val="C00000"/>
                </a:solidFill>
              </a:rPr>
              <a:t>月に出荷したロットの品質トラブルが見つかって製品回収になったのでしょうか？　推測は、</a:t>
            </a:r>
            <a:r>
              <a:rPr lang="en-US" altLang="ja-JP" dirty="0">
                <a:solidFill>
                  <a:srgbClr val="C00000"/>
                </a:solidFill>
              </a:rPr>
              <a:t>PMDA</a:t>
            </a:r>
            <a:r>
              <a:rPr lang="ja-JP" altLang="en-US">
                <a:solidFill>
                  <a:srgbClr val="C00000"/>
                </a:solidFill>
              </a:rPr>
              <a:t>の査察で逸脱対応が不十分だと指摘され、製品回収になったと思います。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販売名：ワンアルファ錠１．０μｇ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141</cp:revision>
  <dcterms:created xsi:type="dcterms:W3CDTF">2015-03-05T03:29:01Z</dcterms:created>
  <dcterms:modified xsi:type="dcterms:W3CDTF">2018-05-10T13:57:08Z</dcterms:modified>
</cp:coreProperties>
</file>