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5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85352"/>
            <a:ext cx="12192000" cy="871923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販売名：アルギン酸ナトリウム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62051"/>
            <a:ext cx="12191999" cy="56959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3800" b="1" dirty="0">
                <a:solidFill>
                  <a:schemeClr val="tx2">
                    <a:lumMod val="50000"/>
                  </a:schemeClr>
                </a:solidFill>
              </a:rPr>
              <a:t>対象ロット　　荷数量（箱）　　　　　　　出荷時期</a:t>
            </a:r>
          </a:p>
          <a:p>
            <a:pPr marL="514350" indent="-514350">
              <a:buAutoNum type="arabicDbPlain" startAt="68"/>
            </a:pPr>
            <a:r>
              <a:rPr lang="ja-JP" altLang="en-US" sz="3400" dirty="0"/>
              <a:t>　　　　　　　　約</a:t>
            </a:r>
            <a:r>
              <a:rPr lang="en-US" altLang="ja-JP" sz="3400" dirty="0"/>
              <a:t>4</a:t>
            </a:r>
            <a:r>
              <a:rPr lang="ja-JP" altLang="en-US" sz="3400" dirty="0"/>
              <a:t>万箱　　   平成２７年４月９日～平成３０年３月２日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800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sz="38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3800" b="1" dirty="0">
                <a:solidFill>
                  <a:schemeClr val="accent5">
                    <a:lumMod val="75000"/>
                  </a:schemeClr>
                </a:solidFill>
              </a:rPr>
              <a:t>年２月１５日（回収着手日）</a:t>
            </a:r>
          </a:p>
          <a:p>
            <a:pPr marL="0" indent="0">
              <a:buNone/>
            </a:pPr>
            <a:r>
              <a:rPr lang="ja-JP" altLang="en-US" sz="3800" dirty="0"/>
              <a:t>当該製品は、無菌性を担保するためエチレンオキサイドにより</a:t>
            </a:r>
            <a:endParaRPr lang="en-US" altLang="ja-JP" sz="3800" dirty="0"/>
          </a:p>
          <a:p>
            <a:pPr marL="0" indent="0">
              <a:buNone/>
            </a:pPr>
            <a:r>
              <a:rPr lang="ja-JP" altLang="en-US" sz="3800" dirty="0"/>
              <a:t>滅菌されたプラスチッ クキャップを使用していますが、製品試験</a:t>
            </a:r>
            <a:endParaRPr lang="en-US" altLang="ja-JP" sz="3800" dirty="0"/>
          </a:p>
          <a:p>
            <a:pPr marL="0" indent="0">
              <a:buNone/>
            </a:pPr>
            <a:r>
              <a:rPr lang="ja-JP" altLang="en-US" sz="3800" dirty="0"/>
              <a:t>として承認書に規定されたエチレンオキサイド等の残留に関する</a:t>
            </a:r>
            <a:endParaRPr lang="en-US" altLang="ja-JP" sz="3800" dirty="0"/>
          </a:p>
          <a:p>
            <a:pPr marL="0" indent="0">
              <a:buNone/>
            </a:pPr>
            <a:r>
              <a:rPr lang="ja-JP" altLang="en-US" sz="3800" dirty="0"/>
              <a:t>試験を実施していなかったことから、有効期限内のすべての</a:t>
            </a:r>
            <a:endParaRPr lang="en-US" altLang="ja-JP" sz="3800"/>
          </a:p>
          <a:p>
            <a:pPr marL="0" indent="0">
              <a:buNone/>
            </a:pPr>
            <a:r>
              <a:rPr lang="ja-JP" altLang="en-US" sz="3800"/>
              <a:t>当該</a:t>
            </a:r>
            <a:r>
              <a:rPr lang="ja-JP" altLang="en-US" sz="3800" dirty="0"/>
              <a:t>製品を自主回収することにいたしました。</a:t>
            </a:r>
          </a:p>
          <a:p>
            <a:pPr marL="0" indent="0">
              <a:buNone/>
            </a:pPr>
            <a:r>
              <a:rPr lang="ja-JP" altLang="en-US" sz="3200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3800" dirty="0">
                <a:solidFill>
                  <a:srgbClr val="C00000"/>
                </a:solidFill>
              </a:rPr>
              <a:t>資材の試験が承認書に記載されていたが、実施していなことでの回収ですが、回収の必要性があったのでしょうか？</a:t>
            </a:r>
            <a:endParaRPr lang="en-US" altLang="ja-JP" sz="3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7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販売名：アルギン酸ナトリウム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133</cp:revision>
  <dcterms:created xsi:type="dcterms:W3CDTF">2015-03-05T03:29:01Z</dcterms:created>
  <dcterms:modified xsi:type="dcterms:W3CDTF">2018-02-26T09:02:36Z</dcterms:modified>
</cp:coreProperties>
</file>