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8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85352"/>
            <a:ext cx="12192000" cy="1118792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販売名：小児用スーパーブリル内服液</a:t>
            </a:r>
            <a:r>
              <a:rPr lang="en-US" altLang="ja-JP" sz="3200" dirty="0">
                <a:sym typeface="Wingdings" panose="05000000000000000000" pitchFamily="2" charset="2"/>
              </a:rPr>
              <a:t>/</a:t>
            </a:r>
            <a:r>
              <a:rPr lang="ja-JP" altLang="en-US" sz="3200" dirty="0">
                <a:sym typeface="Wingdings" panose="05000000000000000000" pitchFamily="2" charset="2"/>
              </a:rPr>
              <a:t>ブリル内服液Ａ</a:t>
            </a:r>
            <a:r>
              <a:rPr lang="en-US" altLang="ja-JP" sz="3200" dirty="0">
                <a:sym typeface="Wingdings" panose="05000000000000000000" pitchFamily="2" charset="2"/>
              </a:rPr>
              <a:t>/</a:t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　タウロゼット　　　　　　　　　　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63908"/>
            <a:ext cx="12191999" cy="51940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　出荷時期</a:t>
            </a:r>
          </a:p>
          <a:p>
            <a:pPr marL="0" indent="0">
              <a:buNone/>
            </a:pPr>
            <a:r>
              <a:rPr lang="ja-JP" altLang="en-US" dirty="0"/>
              <a:t>　１</a:t>
            </a:r>
            <a:r>
              <a:rPr lang="en-US" altLang="ja-JP" dirty="0"/>
              <a:t>0</a:t>
            </a:r>
            <a:r>
              <a:rPr lang="zh-TW" altLang="en-US" dirty="0"/>
              <a:t>　</a:t>
            </a:r>
            <a:r>
              <a:rPr lang="ja-JP" altLang="en-US" dirty="0"/>
              <a:t>　　　　　約</a:t>
            </a:r>
            <a:r>
              <a:rPr lang="en-US" altLang="ja-JP" dirty="0"/>
              <a:t>41,</a:t>
            </a:r>
            <a:r>
              <a:rPr lang="ja-JP" altLang="en-US" dirty="0"/>
              <a:t>０００箱</a:t>
            </a:r>
            <a:r>
              <a:rPr lang="zh-TW" altLang="en-US" dirty="0"/>
              <a:t>　</a:t>
            </a:r>
            <a:r>
              <a:rPr lang="ja-JP" altLang="en-US" dirty="0"/>
              <a:t>　　　　　</a:t>
            </a:r>
            <a:r>
              <a:rPr lang="en-US" altLang="ja-JP" dirty="0"/>
              <a:t>2013</a:t>
            </a:r>
            <a:r>
              <a:rPr lang="zh-TW" altLang="en-US" dirty="0"/>
              <a:t>年</a:t>
            </a:r>
            <a:r>
              <a:rPr lang="en-US" altLang="ja-JP" dirty="0"/>
              <a:t>3</a:t>
            </a:r>
            <a:r>
              <a:rPr lang="zh-TW" altLang="en-US" dirty="0"/>
              <a:t>月</a:t>
            </a:r>
            <a:r>
              <a:rPr lang="en-US" altLang="ja-JP" dirty="0"/>
              <a:t>4</a:t>
            </a:r>
            <a:r>
              <a:rPr lang="zh-TW" altLang="en-US" dirty="0"/>
              <a:t>日～</a:t>
            </a:r>
            <a:r>
              <a:rPr lang="en-US" altLang="ja-JP" dirty="0"/>
              <a:t>2017</a:t>
            </a:r>
            <a:r>
              <a:rPr lang="zh-TW" altLang="en-US" dirty="0"/>
              <a:t>年</a:t>
            </a:r>
            <a:r>
              <a:rPr lang="en-US" altLang="ja-JP" dirty="0"/>
              <a:t>6</a:t>
            </a:r>
            <a:r>
              <a:rPr lang="zh-TW" altLang="en-US" dirty="0"/>
              <a:t>月</a:t>
            </a:r>
            <a:r>
              <a:rPr lang="en-US" altLang="ja-JP" dirty="0"/>
              <a:t>15</a:t>
            </a:r>
            <a:r>
              <a:rPr lang="zh-TW" altLang="en-US" dirty="0"/>
              <a:t>日</a:t>
            </a:r>
            <a:endParaRPr lang="en-US" altLang="zh-TW" dirty="0"/>
          </a:p>
          <a:p>
            <a:pPr marL="0" indent="0">
              <a:buNone/>
            </a:pP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回収理由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日（回収着手日）</a:t>
            </a:r>
          </a:p>
          <a:p>
            <a:pPr marL="0" indent="0">
              <a:buNone/>
            </a:pPr>
            <a:r>
              <a:rPr lang="ja-JP" altLang="en-US" sz="3200" dirty="0"/>
              <a:t>当該製品について、最終製品試験を適切に実施しておらず、かつ、生薬成分の一部の蒸発残留物試験について、承認規格を下回っておりましたので、当該製品の有効期限内全てについて、回収をいたします。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承認規格を下回っているとのこと。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出荷時は合格していたはずであるが。</a:t>
            </a:r>
            <a:endParaRPr lang="en-US" altLang="ja-JP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14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Calibri Light</vt:lpstr>
      <vt:lpstr>Wingdings</vt:lpstr>
      <vt:lpstr>Office テーマ</vt:lpstr>
      <vt:lpstr>販売名：小児用スーパーブリル内服液/ブリル内服液Ａ/ 　　　　　　タウロゼット　　　　　　　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inoruhinshitu@outlook.jp</cp:lastModifiedBy>
  <cp:revision>127</cp:revision>
  <dcterms:created xsi:type="dcterms:W3CDTF">2015-03-05T03:29:01Z</dcterms:created>
  <dcterms:modified xsi:type="dcterms:W3CDTF">2017-12-26T14:42:16Z</dcterms:modified>
</cp:coreProperties>
</file>