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795" autoAdjust="0"/>
    <p:restoredTop sz="94660"/>
  </p:normalViewPr>
  <p:slideViewPr>
    <p:cSldViewPr snapToGrid="0">
      <p:cViewPr varScale="1">
        <p:scale>
          <a:sx n="41" d="100"/>
          <a:sy n="41" d="100"/>
        </p:scale>
        <p:origin x="36" y="7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2017/12/8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2017/12/8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2017/12/8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2017/12/8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2017/12/8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2017/12/8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2017/12/8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2017/12/8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2017/12/8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2017/12/8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2017/12/8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2017/12/8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85352"/>
            <a:ext cx="12192000" cy="664880"/>
          </a:xfrm>
        </p:spPr>
        <p:txBody>
          <a:bodyPr>
            <a:noAutofit/>
          </a:bodyPr>
          <a:lstStyle/>
          <a:p>
            <a:r>
              <a:rPr lang="ja-JP" altLang="en-US" sz="3600" dirty="0">
                <a:sym typeface="Wingdings" panose="05000000000000000000" pitchFamily="2" charset="2"/>
              </a:rPr>
              <a:t>販売名：ハイエメラーダ</a:t>
            </a:r>
            <a:r>
              <a:rPr lang="en-US" altLang="ja-JP" sz="3600" dirty="0">
                <a:sym typeface="Wingdings" panose="05000000000000000000" pitchFamily="2" charset="2"/>
              </a:rPr>
              <a:t>α</a:t>
            </a:r>
            <a:r>
              <a:rPr lang="ja-JP" altLang="en-US" sz="3600" dirty="0">
                <a:sym typeface="Wingdings" panose="05000000000000000000" pitchFamily="2" charset="2"/>
              </a:rPr>
              <a:t>　新風呂人Ａ　　　</a:t>
            </a:r>
            <a:r>
              <a:rPr lang="ja-JP" altLang="en-US" sz="3600" dirty="0">
                <a:solidFill>
                  <a:srgbClr val="C00000"/>
                </a:solidFill>
              </a:rPr>
              <a:t>製品回収</a:t>
            </a:r>
            <a:endParaRPr kumimoji="1" lang="ja-JP" altLang="en-US" sz="3600" dirty="0">
              <a:solidFill>
                <a:srgbClr val="C00000"/>
              </a:solidFill>
            </a:endParaRPr>
          </a:p>
        </p:txBody>
      </p:sp>
      <p:sp>
        <p:nvSpPr>
          <p:cNvPr id="3" name="コンテンツ プレースホルダー 2"/>
          <p:cNvSpPr>
            <a:spLocks noGrp="1"/>
          </p:cNvSpPr>
          <p:nvPr>
            <p:ph idx="1"/>
          </p:nvPr>
        </p:nvSpPr>
        <p:spPr>
          <a:xfrm>
            <a:off x="0" y="850232"/>
            <a:ext cx="12191999" cy="6007769"/>
          </a:xfrm>
        </p:spPr>
        <p:txBody>
          <a:bodyPr>
            <a:normAutofit/>
          </a:bodyPr>
          <a:lstStyle/>
          <a:p>
            <a:pPr marL="0" indent="0">
              <a:buNone/>
            </a:pPr>
            <a:r>
              <a:rPr lang="ja-JP" altLang="en-US" sz="3200" b="1" dirty="0">
                <a:solidFill>
                  <a:schemeClr val="tx2">
                    <a:lumMod val="50000"/>
                  </a:schemeClr>
                </a:solidFill>
              </a:rPr>
              <a:t>対象ロット　　出荷数量（箱）　　　　　　　　　出荷時期</a:t>
            </a:r>
          </a:p>
          <a:p>
            <a:pPr marL="0" indent="0">
              <a:buNone/>
            </a:pPr>
            <a:r>
              <a:rPr lang="ja-JP" altLang="en-US" sz="3000" dirty="0"/>
              <a:t>ハイエメラーダ</a:t>
            </a:r>
            <a:r>
              <a:rPr lang="en-US" altLang="ja-JP" sz="3000" dirty="0"/>
              <a:t>α</a:t>
            </a:r>
          </a:p>
          <a:p>
            <a:pPr marL="0" indent="0">
              <a:buNone/>
            </a:pPr>
            <a:r>
              <a:rPr lang="ja-JP" altLang="en-US" sz="3000" dirty="0"/>
              <a:t>　　７</a:t>
            </a:r>
            <a:r>
              <a:rPr lang="zh-TW" altLang="en-US" sz="3000" dirty="0"/>
              <a:t>　</a:t>
            </a:r>
            <a:r>
              <a:rPr lang="ja-JP" altLang="en-US" sz="3000" dirty="0"/>
              <a:t>　　　　　</a:t>
            </a:r>
            <a:r>
              <a:rPr lang="en-US" altLang="ja-JP" sz="3000" dirty="0"/>
              <a:t>1,552</a:t>
            </a:r>
            <a:r>
              <a:rPr lang="ja-JP" altLang="en-US" sz="3000" dirty="0"/>
              <a:t>本</a:t>
            </a:r>
            <a:r>
              <a:rPr lang="zh-TW" altLang="en-US" sz="3000" dirty="0"/>
              <a:t>　</a:t>
            </a:r>
            <a:r>
              <a:rPr lang="ja-JP" altLang="en-US" sz="3000" dirty="0"/>
              <a:t>　　　　　</a:t>
            </a:r>
            <a:r>
              <a:rPr lang="en-US" altLang="ja-JP" sz="3000" dirty="0"/>
              <a:t>2015</a:t>
            </a:r>
            <a:r>
              <a:rPr lang="zh-TW" altLang="en-US" sz="3000" dirty="0"/>
              <a:t>年</a:t>
            </a:r>
            <a:r>
              <a:rPr lang="ja-JP" altLang="en-US" sz="3000" dirty="0"/>
              <a:t>１</a:t>
            </a:r>
            <a:r>
              <a:rPr lang="zh-TW" altLang="en-US" sz="3000" dirty="0"/>
              <a:t>月</a:t>
            </a:r>
            <a:r>
              <a:rPr lang="en-US" altLang="ja-JP" sz="3000" dirty="0"/>
              <a:t>23</a:t>
            </a:r>
            <a:r>
              <a:rPr lang="zh-TW" altLang="en-US" sz="3000" dirty="0"/>
              <a:t>日～</a:t>
            </a:r>
            <a:r>
              <a:rPr lang="en-US" altLang="ja-JP" sz="3000" dirty="0"/>
              <a:t>2017</a:t>
            </a:r>
            <a:r>
              <a:rPr lang="zh-TW" altLang="en-US" sz="3000" dirty="0"/>
              <a:t>年</a:t>
            </a:r>
            <a:r>
              <a:rPr lang="ja-JP" altLang="en-US" sz="3000" dirty="0"/>
              <a:t>６</a:t>
            </a:r>
            <a:r>
              <a:rPr lang="zh-TW" altLang="en-US" sz="3000" dirty="0"/>
              <a:t>月</a:t>
            </a:r>
            <a:r>
              <a:rPr lang="ja-JP" altLang="en-US" sz="3000" dirty="0"/>
              <a:t>９</a:t>
            </a:r>
            <a:r>
              <a:rPr lang="zh-TW" altLang="en-US" sz="3000" dirty="0"/>
              <a:t>日</a:t>
            </a:r>
            <a:endParaRPr lang="en-US" altLang="zh-TW" sz="3000" dirty="0"/>
          </a:p>
          <a:p>
            <a:pPr marL="0" indent="0">
              <a:buNone/>
            </a:pPr>
            <a:r>
              <a:rPr lang="ja-JP" altLang="en-US" sz="3000" dirty="0"/>
              <a:t>新風呂人Ａ</a:t>
            </a:r>
            <a:endParaRPr lang="en-US" altLang="ja-JP" sz="3000" dirty="0"/>
          </a:p>
          <a:p>
            <a:pPr marL="0" indent="0">
              <a:buNone/>
            </a:pPr>
            <a:r>
              <a:rPr lang="ja-JP" altLang="en-US" sz="3000" dirty="0"/>
              <a:t>　　１０　　　　　　</a:t>
            </a:r>
            <a:r>
              <a:rPr lang="en-US" altLang="ja-JP" sz="3000" dirty="0"/>
              <a:t>6,000</a:t>
            </a:r>
            <a:r>
              <a:rPr lang="ja-JP" altLang="en-US" sz="3000" dirty="0"/>
              <a:t>本　　　　　　</a:t>
            </a:r>
            <a:r>
              <a:rPr lang="en-US" altLang="ja-JP" sz="3000" dirty="0"/>
              <a:t>2015</a:t>
            </a:r>
            <a:r>
              <a:rPr lang="ja-JP" altLang="en-US" sz="3000" dirty="0"/>
              <a:t>年２月</a:t>
            </a:r>
            <a:r>
              <a:rPr lang="en-US" altLang="ja-JP" sz="3000" dirty="0"/>
              <a:t>18</a:t>
            </a:r>
            <a:r>
              <a:rPr lang="ja-JP" altLang="en-US" sz="3000" dirty="0"/>
              <a:t>日～</a:t>
            </a:r>
            <a:r>
              <a:rPr lang="en-US" altLang="ja-JP" sz="3000" dirty="0"/>
              <a:t>2017</a:t>
            </a:r>
            <a:r>
              <a:rPr lang="ja-JP" altLang="en-US" sz="3000" dirty="0"/>
              <a:t>年</a:t>
            </a:r>
            <a:r>
              <a:rPr lang="en-US" altLang="ja-JP" sz="3000" dirty="0"/>
              <a:t>10</a:t>
            </a:r>
            <a:r>
              <a:rPr lang="ja-JP" altLang="en-US" sz="3000" dirty="0"/>
              <a:t>月</a:t>
            </a:r>
            <a:r>
              <a:rPr lang="en-US" altLang="ja-JP" sz="3000" dirty="0"/>
              <a:t>23</a:t>
            </a:r>
            <a:r>
              <a:rPr lang="ja-JP" altLang="en-US" sz="3000" dirty="0"/>
              <a:t>日</a:t>
            </a:r>
            <a:endParaRPr lang="en-US" altLang="ja-JP" sz="3000" dirty="0"/>
          </a:p>
          <a:p>
            <a:pPr marL="0" indent="0">
              <a:buNone/>
            </a:pPr>
            <a:r>
              <a:rPr lang="ja-JP" altLang="en-US" sz="3000" dirty="0"/>
              <a:t>　　　１　　　　　　　</a:t>
            </a:r>
            <a:r>
              <a:rPr lang="en-US" altLang="ja-JP" sz="3000" dirty="0"/>
              <a:t>120</a:t>
            </a:r>
            <a:r>
              <a:rPr lang="ja-JP" altLang="en-US" sz="3000" dirty="0"/>
              <a:t>包　　　　　　 </a:t>
            </a:r>
            <a:r>
              <a:rPr lang="en-US" altLang="ja-JP" sz="3000" dirty="0"/>
              <a:t>2016</a:t>
            </a:r>
            <a:r>
              <a:rPr lang="ja-JP" altLang="en-US" sz="3000" dirty="0"/>
              <a:t>年２月９日　</a:t>
            </a:r>
          </a:p>
          <a:p>
            <a:pPr marL="0" indent="0">
              <a:buNone/>
            </a:pPr>
            <a:r>
              <a:rPr lang="ja-JP" altLang="en-US" sz="3200" b="1" dirty="0">
                <a:solidFill>
                  <a:schemeClr val="accent5">
                    <a:lumMod val="75000"/>
                  </a:schemeClr>
                </a:solidFill>
              </a:rPr>
              <a:t>回収理由　　</a:t>
            </a:r>
            <a:r>
              <a:rPr lang="en-US" altLang="ja-JP" sz="3200" b="1" dirty="0">
                <a:solidFill>
                  <a:schemeClr val="accent5">
                    <a:lumMod val="75000"/>
                  </a:schemeClr>
                </a:solidFill>
              </a:rPr>
              <a:t>2017</a:t>
            </a:r>
            <a:r>
              <a:rPr lang="ja-JP" altLang="en-US" sz="3200" b="1" dirty="0">
                <a:solidFill>
                  <a:schemeClr val="accent5">
                    <a:lumMod val="75000"/>
                  </a:schemeClr>
                </a:solidFill>
              </a:rPr>
              <a:t>年</a:t>
            </a:r>
            <a:r>
              <a:rPr lang="en-US" altLang="ja-JP" sz="3200" b="1" dirty="0">
                <a:solidFill>
                  <a:schemeClr val="accent5">
                    <a:lumMod val="75000"/>
                  </a:schemeClr>
                </a:solidFill>
              </a:rPr>
              <a:t>12</a:t>
            </a:r>
            <a:r>
              <a:rPr lang="ja-JP" altLang="en-US" sz="3200" b="1" dirty="0">
                <a:solidFill>
                  <a:schemeClr val="accent5">
                    <a:lumMod val="75000"/>
                  </a:schemeClr>
                </a:solidFill>
              </a:rPr>
              <a:t>月６日（回収着手日）</a:t>
            </a:r>
          </a:p>
          <a:p>
            <a:pPr marL="0" indent="0">
              <a:buNone/>
            </a:pPr>
            <a:r>
              <a:rPr lang="ja-JP" altLang="en-US" sz="3200" dirty="0"/>
              <a:t>承認書に基づく製品試験の一部が実施されていなかった。そのため使用期限の残存するすべての当該製品を自主回収いたします。</a:t>
            </a:r>
            <a:endParaRPr lang="en-US" altLang="ja-JP" sz="3200"/>
          </a:p>
          <a:p>
            <a:pPr marL="0" indent="0">
              <a:buNone/>
            </a:pPr>
            <a:r>
              <a:rPr lang="ja-JP" altLang="en-US" sz="3200"/>
              <a:t>⇒</a:t>
            </a:r>
            <a:endParaRPr lang="en-US" altLang="ja-JP" sz="3200" dirty="0"/>
          </a:p>
          <a:p>
            <a:pPr marL="0" indent="0">
              <a:buNone/>
            </a:pPr>
            <a:r>
              <a:rPr lang="ja-JP" altLang="en-US" sz="3200" dirty="0">
                <a:solidFill>
                  <a:srgbClr val="C00000"/>
                </a:solidFill>
              </a:rPr>
              <a:t>どんな試験を実施していなかったのでしょう？</a:t>
            </a:r>
            <a:endParaRPr lang="en-US" altLang="ja-JP" sz="3200" dirty="0">
              <a:solidFill>
                <a:srgbClr val="C00000"/>
              </a:solidFill>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1265</TotalTime>
  <Words>6</Words>
  <Application>Microsoft Office PowerPoint</Application>
  <PresentationFormat>ワイド画面</PresentationFormat>
  <Paragraphs>11</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ＭＳ Ｐゴシック</vt:lpstr>
      <vt:lpstr>新細明體</vt:lpstr>
      <vt:lpstr>Arial</vt:lpstr>
      <vt:lpstr>Calibri</vt:lpstr>
      <vt:lpstr>Calibri Light</vt:lpstr>
      <vt:lpstr>Wingdings</vt:lpstr>
      <vt:lpstr>Office テーマ</vt:lpstr>
      <vt:lpstr>販売名：ハイエメラーダα　新風呂人Ａ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inoruhinshitu@outlook.jp</cp:lastModifiedBy>
  <cp:revision>122</cp:revision>
  <dcterms:created xsi:type="dcterms:W3CDTF">2015-03-05T03:29:01Z</dcterms:created>
  <dcterms:modified xsi:type="dcterms:W3CDTF">2017-12-08T01:20:28Z</dcterms:modified>
</cp:coreProperties>
</file>