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7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80" y="6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2017/11/30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2017/11/30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2017/11/30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2017/11/30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2017/11/30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2017/11/30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2017/11/30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85352"/>
            <a:ext cx="12192000" cy="664880"/>
          </a:xfrm>
        </p:spPr>
        <p:txBody>
          <a:bodyPr>
            <a:noAutofit/>
          </a:bodyPr>
          <a:lstStyle/>
          <a:p>
            <a:r>
              <a:rPr lang="ja-JP" altLang="en-US" sz="3600" dirty="0">
                <a:sym typeface="Wingdings" panose="05000000000000000000" pitchFamily="2" charset="2"/>
              </a:rPr>
              <a:t>販売名：ネオレバルミン錠　　　</a:t>
            </a:r>
            <a:r>
              <a:rPr lang="ja-JP" altLang="en-US" sz="3600" dirty="0">
                <a:solidFill>
                  <a:srgbClr val="C00000"/>
                </a:solidFill>
              </a:rPr>
              <a:t>製品回収</a:t>
            </a:r>
            <a:endParaRPr kumimoji="1" lang="ja-JP" altLang="en-US" sz="36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850232"/>
            <a:ext cx="12191999" cy="60077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200" b="1" dirty="0">
                <a:solidFill>
                  <a:schemeClr val="tx2">
                    <a:lumMod val="50000"/>
                  </a:schemeClr>
                </a:solidFill>
              </a:rPr>
              <a:t>対象ロット　　出荷数量（箱）　　　　　　　　　出荷時期</a:t>
            </a:r>
          </a:p>
          <a:p>
            <a:pPr marL="0" indent="0">
              <a:buNone/>
            </a:pPr>
            <a:r>
              <a:rPr lang="ja-JP" altLang="en-US" sz="3000" dirty="0"/>
              <a:t>　　１</a:t>
            </a:r>
            <a:r>
              <a:rPr lang="zh-TW" altLang="en-US" sz="3000" dirty="0"/>
              <a:t>　</a:t>
            </a:r>
            <a:r>
              <a:rPr lang="ja-JP" altLang="en-US" sz="3000" dirty="0"/>
              <a:t>　　　　　</a:t>
            </a:r>
            <a:r>
              <a:rPr lang="en-US" altLang="ja-JP" sz="3000" dirty="0"/>
              <a:t>324</a:t>
            </a:r>
            <a:r>
              <a:rPr lang="zh-TW" altLang="en-US" sz="3000" dirty="0"/>
              <a:t>個　</a:t>
            </a:r>
            <a:r>
              <a:rPr lang="ja-JP" altLang="en-US" sz="3000" dirty="0"/>
              <a:t>　　　　　</a:t>
            </a:r>
            <a:r>
              <a:rPr lang="en-US" altLang="ja-JP" sz="3000" dirty="0"/>
              <a:t>2017</a:t>
            </a:r>
            <a:r>
              <a:rPr lang="zh-TW" altLang="en-US" sz="3000" dirty="0"/>
              <a:t>年</a:t>
            </a:r>
            <a:r>
              <a:rPr lang="en-US" altLang="ja-JP" sz="3000" dirty="0"/>
              <a:t>11</a:t>
            </a:r>
            <a:r>
              <a:rPr lang="zh-TW" altLang="en-US" sz="3000" dirty="0"/>
              <a:t>月</a:t>
            </a:r>
            <a:r>
              <a:rPr lang="ja-JP" altLang="en-US" sz="3000" dirty="0"/>
              <a:t>１</a:t>
            </a:r>
            <a:r>
              <a:rPr lang="zh-TW" altLang="en-US" sz="3000" dirty="0"/>
              <a:t>日～</a:t>
            </a:r>
            <a:r>
              <a:rPr lang="en-US" altLang="ja-JP" sz="3000" dirty="0"/>
              <a:t>2017</a:t>
            </a:r>
            <a:r>
              <a:rPr lang="zh-TW" altLang="en-US" sz="3000" dirty="0"/>
              <a:t>年</a:t>
            </a:r>
            <a:r>
              <a:rPr lang="en-US" altLang="ja-JP" sz="3000" dirty="0"/>
              <a:t>11</a:t>
            </a:r>
            <a:r>
              <a:rPr lang="zh-TW" altLang="en-US" sz="3000" dirty="0"/>
              <a:t>月</a:t>
            </a:r>
            <a:r>
              <a:rPr lang="en-US" altLang="ja-JP" sz="3000" dirty="0"/>
              <a:t>15</a:t>
            </a:r>
            <a:r>
              <a:rPr lang="zh-TW" altLang="en-US" sz="3000" dirty="0"/>
              <a:t>日</a:t>
            </a:r>
            <a:endParaRPr lang="ja-JP" altLang="en-US" sz="3000" dirty="0"/>
          </a:p>
          <a:p>
            <a:pPr marL="0" indent="0">
              <a:buNone/>
            </a:pPr>
            <a:r>
              <a:rPr lang="ja-JP" altLang="en-US" sz="3200" b="1" dirty="0">
                <a:solidFill>
                  <a:schemeClr val="accent5">
                    <a:lumMod val="75000"/>
                  </a:schemeClr>
                </a:solidFill>
              </a:rPr>
              <a:t>回収理由　　</a:t>
            </a:r>
            <a:r>
              <a:rPr lang="en-US" altLang="ja-JP" sz="3200" b="1" dirty="0">
                <a:solidFill>
                  <a:schemeClr val="accent5">
                    <a:lumMod val="75000"/>
                  </a:schemeClr>
                </a:solidFill>
              </a:rPr>
              <a:t>2017</a:t>
            </a:r>
            <a:r>
              <a:rPr lang="ja-JP" altLang="en-US" sz="3200" b="1" dirty="0">
                <a:solidFill>
                  <a:schemeClr val="accent5">
                    <a:lumMod val="75000"/>
                  </a:schemeClr>
                </a:solidFill>
              </a:rPr>
              <a:t>年</a:t>
            </a:r>
            <a:r>
              <a:rPr lang="en-US" altLang="ja-JP" sz="3200" b="1" dirty="0">
                <a:solidFill>
                  <a:schemeClr val="accent5">
                    <a:lumMod val="75000"/>
                  </a:schemeClr>
                </a:solidFill>
              </a:rPr>
              <a:t>11</a:t>
            </a:r>
            <a:r>
              <a:rPr lang="ja-JP" altLang="en-US" sz="3200" b="1" dirty="0">
                <a:solidFill>
                  <a:schemeClr val="accent5">
                    <a:lumMod val="75000"/>
                  </a:schemeClr>
                </a:solidFill>
              </a:rPr>
              <a:t>月</a:t>
            </a:r>
            <a:r>
              <a:rPr lang="en-US" altLang="ja-JP" sz="3200" b="1" dirty="0">
                <a:solidFill>
                  <a:schemeClr val="accent5">
                    <a:lumMod val="75000"/>
                  </a:schemeClr>
                </a:solidFill>
              </a:rPr>
              <a:t>16</a:t>
            </a:r>
            <a:r>
              <a:rPr lang="ja-JP" altLang="en-US" sz="3200" b="1" dirty="0">
                <a:solidFill>
                  <a:schemeClr val="accent5">
                    <a:lumMod val="75000"/>
                  </a:schemeClr>
                </a:solidFill>
              </a:rPr>
              <a:t>日（回収着手日）</a:t>
            </a:r>
          </a:p>
          <a:p>
            <a:pPr marL="0" indent="0">
              <a:buNone/>
            </a:pPr>
            <a:r>
              <a:rPr lang="ja-JP" altLang="en-US" sz="3200" dirty="0"/>
              <a:t>製品の製造販売承認事項に於いて、包装・表示・保管だけを行うとされている製造所で、一般区分までの製造販売一部変更承認を得ないまま、秤量・混合・造粒・打錠・充填し、最終包装した製品を、市場への出荷可否判定前に出荷してしまったことが判明したため、当該ロットの全製品の自主回収をすることとさせて頂きます。尚、当製造所は一般区分の業許可は有しています。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⇒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>
                <a:solidFill>
                  <a:srgbClr val="C00000"/>
                </a:solidFill>
              </a:rPr>
              <a:t>レギュレーションに関する知識不足？</a:t>
            </a:r>
            <a:endParaRPr lang="en-US" altLang="ja-JP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1257</TotalTime>
  <Words>6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新細明體</vt:lpstr>
      <vt:lpstr>Arial</vt:lpstr>
      <vt:lpstr>Calibri</vt:lpstr>
      <vt:lpstr>Calibri Light</vt:lpstr>
      <vt:lpstr>Wingdings</vt:lpstr>
      <vt:lpstr>Office テーマ</vt:lpstr>
      <vt:lpstr>販売名：ネオレバルミン錠　　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inoruhinshitu@outlook.jp</cp:lastModifiedBy>
  <cp:revision>121</cp:revision>
  <dcterms:created xsi:type="dcterms:W3CDTF">2015-03-05T03:29:01Z</dcterms:created>
  <dcterms:modified xsi:type="dcterms:W3CDTF">2017-11-30T01:06:38Z</dcterms:modified>
</cp:coreProperties>
</file>