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95" autoAdjust="0"/>
    <p:restoredTop sz="94660"/>
  </p:normalViewPr>
  <p:slideViewPr>
    <p:cSldViewPr snapToGrid="0">
      <p:cViewPr varScale="1">
        <p:scale>
          <a:sx n="32" d="100"/>
          <a:sy n="32" d="100"/>
        </p:scale>
        <p:origin x="56" y="9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664880"/>
          </a:xfrm>
        </p:spPr>
        <p:txBody>
          <a:bodyPr>
            <a:noAutofit/>
          </a:bodyPr>
          <a:lstStyle/>
          <a:p>
            <a:r>
              <a:rPr lang="ja-JP" altLang="en-US" sz="3600" dirty="0">
                <a:sym typeface="Wingdings" panose="05000000000000000000" pitchFamily="2" charset="2"/>
              </a:rPr>
              <a:t>販売名：ザ・ヘアケア　フェンテフォルテ　トリートメント</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850232"/>
            <a:ext cx="12191999" cy="6007769"/>
          </a:xfrm>
        </p:spPr>
        <p:txBody>
          <a:bodyPr>
            <a:normAutofit/>
          </a:bodyPr>
          <a:lstStyle/>
          <a:p>
            <a:pPr marL="0" indent="0">
              <a:buNone/>
            </a:pPr>
            <a:r>
              <a:rPr lang="ja-JP" altLang="en-US" sz="3200" b="1" dirty="0">
                <a:solidFill>
                  <a:schemeClr val="tx2">
                    <a:lumMod val="50000"/>
                  </a:schemeClr>
                </a:solidFill>
              </a:rPr>
              <a:t>対象ロット　　出荷数量（箱）　　　　　　　　　出荷時期</a:t>
            </a:r>
          </a:p>
          <a:p>
            <a:pPr marL="0" indent="0">
              <a:buNone/>
            </a:pPr>
            <a:r>
              <a:rPr lang="ja-JP" altLang="en-US" sz="3000" dirty="0"/>
              <a:t>７１９４</a:t>
            </a:r>
            <a:r>
              <a:rPr lang="en-US" altLang="ja-JP" sz="3000" dirty="0"/>
              <a:t>AH</a:t>
            </a:r>
            <a:r>
              <a:rPr lang="zh-TW" altLang="en-US" sz="3000" dirty="0"/>
              <a:t>　</a:t>
            </a:r>
            <a:r>
              <a:rPr lang="ja-JP" altLang="en-US" sz="3000" dirty="0"/>
              <a:t>　　　</a:t>
            </a:r>
            <a:r>
              <a:rPr lang="en-US" altLang="ja-JP" sz="3000" dirty="0"/>
              <a:t>1,890</a:t>
            </a:r>
            <a:r>
              <a:rPr lang="zh-TW" altLang="en-US" sz="3000" dirty="0"/>
              <a:t>個　</a:t>
            </a:r>
            <a:r>
              <a:rPr lang="ja-JP" altLang="en-US" sz="3000" dirty="0"/>
              <a:t>　　　　　</a:t>
            </a:r>
            <a:r>
              <a:rPr lang="en-US" altLang="ja-JP" sz="3000" dirty="0"/>
              <a:t>2017</a:t>
            </a:r>
            <a:r>
              <a:rPr lang="zh-TW" altLang="en-US" sz="3000" dirty="0"/>
              <a:t>年</a:t>
            </a:r>
            <a:r>
              <a:rPr lang="ja-JP" altLang="en-US" sz="3000" dirty="0"/>
              <a:t>７</a:t>
            </a:r>
            <a:r>
              <a:rPr lang="zh-TW" altLang="en-US" sz="3000" dirty="0"/>
              <a:t>月</a:t>
            </a:r>
            <a:r>
              <a:rPr lang="en-US" altLang="ja-JP" sz="3000" dirty="0"/>
              <a:t>24</a:t>
            </a:r>
            <a:r>
              <a:rPr lang="zh-TW" altLang="en-US" sz="3000" dirty="0"/>
              <a:t>日～</a:t>
            </a:r>
            <a:r>
              <a:rPr lang="en-US" altLang="ja-JP" sz="3000" dirty="0"/>
              <a:t>2017</a:t>
            </a:r>
            <a:r>
              <a:rPr lang="zh-TW" altLang="en-US" sz="3000" dirty="0"/>
              <a:t>年</a:t>
            </a:r>
            <a:r>
              <a:rPr lang="en-US" altLang="ja-JP" sz="3000" dirty="0"/>
              <a:t>10</a:t>
            </a:r>
            <a:r>
              <a:rPr lang="zh-TW" altLang="en-US" sz="3000" dirty="0"/>
              <a:t>月</a:t>
            </a:r>
            <a:r>
              <a:rPr lang="en-US" altLang="ja-JP" sz="3000" dirty="0"/>
              <a:t>26</a:t>
            </a:r>
            <a:r>
              <a:rPr lang="zh-TW" altLang="en-US" sz="3000" dirty="0"/>
              <a:t>日</a:t>
            </a:r>
            <a:endParaRPr lang="ja-JP" altLang="en-US" sz="3000" dirty="0"/>
          </a:p>
          <a:p>
            <a:pPr marL="0" indent="0">
              <a:buNone/>
            </a:pPr>
            <a:r>
              <a:rPr lang="ja-JP" altLang="en-US" sz="3200" b="1" dirty="0">
                <a:solidFill>
                  <a:schemeClr val="accent5">
                    <a:lumMod val="75000"/>
                  </a:schemeClr>
                </a:solidFill>
              </a:rPr>
              <a:t>回収理由　　</a:t>
            </a:r>
            <a:r>
              <a:rPr lang="en-US" altLang="ja-JP" sz="3200" b="1" dirty="0">
                <a:solidFill>
                  <a:schemeClr val="accent5">
                    <a:lumMod val="75000"/>
                  </a:schemeClr>
                </a:solidFill>
              </a:rPr>
              <a:t>2017</a:t>
            </a:r>
            <a:r>
              <a:rPr lang="ja-JP" altLang="en-US" sz="3200" b="1" dirty="0">
                <a:solidFill>
                  <a:schemeClr val="accent5">
                    <a:lumMod val="75000"/>
                  </a:schemeClr>
                </a:solidFill>
              </a:rPr>
              <a:t>年</a:t>
            </a:r>
            <a:r>
              <a:rPr lang="en-US" altLang="ja-JP" sz="3200" b="1" dirty="0">
                <a:solidFill>
                  <a:schemeClr val="accent5">
                    <a:lumMod val="75000"/>
                  </a:schemeClr>
                </a:solidFill>
              </a:rPr>
              <a:t>11</a:t>
            </a:r>
            <a:r>
              <a:rPr lang="ja-JP" altLang="en-US" sz="3200" b="1" dirty="0">
                <a:solidFill>
                  <a:schemeClr val="accent5">
                    <a:lumMod val="75000"/>
                  </a:schemeClr>
                </a:solidFill>
              </a:rPr>
              <a:t>月７日（回収着手日）</a:t>
            </a:r>
          </a:p>
          <a:p>
            <a:pPr marL="0" indent="0">
              <a:buNone/>
            </a:pPr>
            <a:r>
              <a:rPr lang="ja-JP" altLang="en-US" sz="3200" dirty="0"/>
              <a:t>製造段階の確認不足により、シャンプー容器に当該トリートメントを充填していたことが判明いたしました。商品及び材料の在庫を照査したところ、対象ロットのみに複数のシャンプー容器を使用しており、ロット内での特定が出来ないことから当該ロットについて全品を自主回収致します。（レフィル）　１８００ｍＬ</a:t>
            </a:r>
          </a:p>
          <a:p>
            <a:pPr marL="0" indent="0">
              <a:buNone/>
            </a:pPr>
            <a:r>
              <a:rPr lang="ja-JP" altLang="en-US" sz="3200" dirty="0"/>
              <a:t>⇒</a:t>
            </a:r>
            <a:endParaRPr lang="en-US" altLang="ja-JP" sz="3200" dirty="0"/>
          </a:p>
          <a:p>
            <a:pPr marL="0" indent="0">
              <a:buNone/>
            </a:pPr>
            <a:r>
              <a:rPr lang="ja-JP" altLang="en-US" sz="3200" dirty="0">
                <a:solidFill>
                  <a:srgbClr val="C00000"/>
                </a:solidFill>
              </a:rPr>
              <a:t>違う容器を使ったミスである。前にも同様のミスがあったが、他の製品への対策をされていなかったようである。</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159C88-E9FE-45C9-BD6D-4D7C5E82D7D7}"/>
              </a:ext>
            </a:extLst>
          </p:cNvPr>
          <p:cNvSpPr>
            <a:spLocks noGrp="1"/>
          </p:cNvSpPr>
          <p:nvPr>
            <p:ph type="title"/>
          </p:nvPr>
        </p:nvSpPr>
        <p:spPr/>
        <p:txBody>
          <a:bodyPr/>
          <a:lstStyle/>
          <a:p>
            <a:endParaRPr kumimoji="1" lang="ja-JP" altLang="en-US" dirty="0"/>
          </a:p>
        </p:txBody>
      </p:sp>
      <p:pic>
        <p:nvPicPr>
          <p:cNvPr id="11" name="図 10">
            <a:extLst>
              <a:ext uri="{FF2B5EF4-FFF2-40B4-BE49-F238E27FC236}">
                <a16:creationId xmlns:a16="http://schemas.microsoft.com/office/drawing/2014/main" id="{9C410165-9ACB-4E34-A64D-6B650E3020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0946" y="334551"/>
            <a:ext cx="4476750" cy="6467475"/>
          </a:xfrm>
          <a:prstGeom prst="rect">
            <a:avLst/>
          </a:prstGeom>
        </p:spPr>
      </p:pic>
      <p:pic>
        <p:nvPicPr>
          <p:cNvPr id="15" name="コンテンツ プレースホルダー 14">
            <a:extLst>
              <a:ext uri="{FF2B5EF4-FFF2-40B4-BE49-F238E27FC236}">
                <a16:creationId xmlns:a16="http://schemas.microsoft.com/office/drawing/2014/main" id="{852420F1-2027-4388-A7DA-95030D0A54F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9711" y="334550"/>
            <a:ext cx="4476750" cy="6748871"/>
          </a:xfrm>
        </p:spPr>
      </p:pic>
    </p:spTree>
    <p:extLst>
      <p:ext uri="{BB962C8B-B14F-4D97-AF65-F5344CB8AC3E}">
        <p14:creationId xmlns:p14="http://schemas.microsoft.com/office/powerpoint/2010/main" val="14359816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1245</TotalTime>
  <Words>7</Words>
  <Application>Microsoft Office PowerPoint</Application>
  <PresentationFormat>ワイド画面</PresentationFormat>
  <Paragraphs>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新細明體</vt:lpstr>
      <vt:lpstr>Arial</vt:lpstr>
      <vt:lpstr>Calibri</vt:lpstr>
      <vt:lpstr>Calibri Light</vt:lpstr>
      <vt:lpstr>Wingdings</vt:lpstr>
      <vt:lpstr>Office テーマ</vt:lpstr>
      <vt:lpstr>販売名：ザ・ヘアケア　フェンテフォルテ　トリートメント製品回収</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119</cp:revision>
  <dcterms:created xsi:type="dcterms:W3CDTF">2015-03-05T03:29:01Z</dcterms:created>
  <dcterms:modified xsi:type="dcterms:W3CDTF">2017-11-07T18:02:14Z</dcterms:modified>
</cp:coreProperties>
</file>