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40" d="100"/>
          <a:sy n="40" d="100"/>
        </p:scale>
        <p:origin x="68" y="8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2017/8/31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2017/8/31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2017/8/31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2017/8/31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5352"/>
            <a:ext cx="12192000" cy="969680"/>
          </a:xfrm>
        </p:spPr>
        <p:txBody>
          <a:bodyPr>
            <a:noAutofit/>
          </a:bodyPr>
          <a:lstStyle/>
          <a:p>
            <a:r>
              <a:rPr lang="ja-JP" altLang="en-US" sz="3600" dirty="0">
                <a:sym typeface="Wingdings" panose="05000000000000000000" pitchFamily="2" charset="2"/>
              </a:rPr>
              <a:t>販売名：芳香グリーンキラー乳剤　　　　</a:t>
            </a:r>
            <a:r>
              <a:rPr lang="ja-JP" altLang="en-US" sz="3600" dirty="0">
                <a:solidFill>
                  <a:srgbClr val="C00000"/>
                </a:solidFill>
              </a:rPr>
              <a:t>製品回収</a:t>
            </a:r>
            <a:endParaRPr kumimoji="1" lang="ja-JP" altLang="en-US" sz="3600" dirty="0">
              <a:solidFill>
                <a:srgbClr val="C00000"/>
              </a:solidFill>
            </a:endParaRPr>
          </a:p>
        </p:txBody>
      </p:sp>
      <p:sp>
        <p:nvSpPr>
          <p:cNvPr id="3" name="コンテンツ プレースホルダー 2"/>
          <p:cNvSpPr>
            <a:spLocks noGrp="1"/>
          </p:cNvSpPr>
          <p:nvPr>
            <p:ph idx="1"/>
          </p:nvPr>
        </p:nvSpPr>
        <p:spPr>
          <a:xfrm>
            <a:off x="0" y="1363579"/>
            <a:ext cx="12191999" cy="5494422"/>
          </a:xfrm>
        </p:spPr>
        <p:txBody>
          <a:bodyPr>
            <a:normAutofit lnSpcReduction="10000"/>
          </a:bodyPr>
          <a:lstStyle/>
          <a:p>
            <a:pPr marL="0" indent="0">
              <a:buNone/>
            </a:pPr>
            <a:r>
              <a:rPr lang="ja-JP" altLang="en-US" sz="3200" b="1" dirty="0">
                <a:solidFill>
                  <a:schemeClr val="tx2">
                    <a:lumMod val="50000"/>
                  </a:schemeClr>
                </a:solidFill>
              </a:rPr>
              <a:t>対象ロット　　　出荷数量（箱）　　　出荷時期</a:t>
            </a:r>
          </a:p>
          <a:p>
            <a:pPr marL="0" indent="0">
              <a:buNone/>
            </a:pPr>
            <a:r>
              <a:rPr lang="ja-JP" altLang="en-US" dirty="0"/>
              <a:t>ＷＧ０４　　　　　　</a:t>
            </a:r>
            <a:r>
              <a:rPr lang="en-US" altLang="ja-JP" dirty="0"/>
              <a:t>4,440</a:t>
            </a:r>
            <a:r>
              <a:rPr lang="ja-JP" altLang="en-US" dirty="0"/>
              <a:t>本（</a:t>
            </a:r>
            <a:r>
              <a:rPr lang="en-US" altLang="ja-JP" dirty="0"/>
              <a:t>185</a:t>
            </a:r>
            <a:r>
              <a:rPr lang="ja-JP" altLang="en-US" dirty="0"/>
              <a:t>ケース）　平成</a:t>
            </a:r>
            <a:r>
              <a:rPr lang="en-US" altLang="ja-JP" dirty="0"/>
              <a:t>29</a:t>
            </a:r>
            <a:r>
              <a:rPr lang="ja-JP" altLang="en-US" dirty="0"/>
              <a:t>年</a:t>
            </a:r>
            <a:r>
              <a:rPr lang="en-US" altLang="ja-JP" dirty="0"/>
              <a:t>7</a:t>
            </a:r>
            <a:r>
              <a:rPr lang="ja-JP" altLang="en-US" dirty="0"/>
              <a:t>月</a:t>
            </a:r>
            <a:r>
              <a:rPr lang="en-US" altLang="ja-JP" dirty="0"/>
              <a:t>12</a:t>
            </a:r>
            <a:r>
              <a:rPr lang="ja-JP" altLang="en-US" dirty="0"/>
              <a:t>日～平成</a:t>
            </a:r>
            <a:r>
              <a:rPr lang="en-US" altLang="ja-JP" dirty="0"/>
              <a:t>29</a:t>
            </a:r>
            <a:r>
              <a:rPr lang="ja-JP" altLang="en-US" dirty="0"/>
              <a:t>年</a:t>
            </a:r>
            <a:r>
              <a:rPr lang="en-US" altLang="ja-JP" dirty="0"/>
              <a:t>8</a:t>
            </a:r>
            <a:r>
              <a:rPr lang="ja-JP" altLang="en-US" dirty="0"/>
              <a:t>月</a:t>
            </a:r>
            <a:r>
              <a:rPr lang="en-US" altLang="ja-JP" dirty="0"/>
              <a:t>8</a:t>
            </a:r>
            <a:r>
              <a:rPr lang="ja-JP" altLang="en-US" dirty="0"/>
              <a:t>日</a:t>
            </a:r>
          </a:p>
          <a:p>
            <a:pPr marL="0" indent="0">
              <a:buNone/>
            </a:pPr>
            <a:r>
              <a:rPr lang="ja-JP" altLang="en-US" sz="3200" b="1" dirty="0">
                <a:solidFill>
                  <a:schemeClr val="tx2">
                    <a:lumMod val="50000"/>
                  </a:schemeClr>
                </a:solidFill>
              </a:rPr>
              <a:t>回収理由　　平成</a:t>
            </a:r>
            <a:r>
              <a:rPr lang="en-US" altLang="ja-JP" sz="3200" b="1" dirty="0">
                <a:solidFill>
                  <a:schemeClr val="tx2">
                    <a:lumMod val="50000"/>
                  </a:schemeClr>
                </a:solidFill>
              </a:rPr>
              <a:t>29</a:t>
            </a:r>
            <a:r>
              <a:rPr lang="ja-JP" altLang="en-US" sz="3200" b="1">
                <a:solidFill>
                  <a:schemeClr val="tx2">
                    <a:lumMod val="50000"/>
                  </a:schemeClr>
                </a:solidFill>
              </a:rPr>
              <a:t>年８月２１日</a:t>
            </a:r>
            <a:endParaRPr lang="ja-JP" altLang="en-US" sz="3200" b="1" dirty="0">
              <a:solidFill>
                <a:schemeClr val="tx2">
                  <a:lumMod val="50000"/>
                </a:schemeClr>
              </a:solidFill>
            </a:endParaRPr>
          </a:p>
          <a:p>
            <a:pPr marL="0" indent="0">
              <a:buNone/>
            </a:pPr>
            <a:r>
              <a:rPr lang="ja-JP" altLang="en-US" sz="3200" dirty="0"/>
              <a:t>当該ロットについて、「芳香グリーンキラー乳剤（防除用医薬部外品）」のラベルを貼付すべきところ、異なる製品ラベル「強力グリーンキラー乳剤（第２類医薬品）」を貼付した製品が一部混入しているとの情報が複数の出荷先より数件ありましたので、自主回収することと致しました。なお、当該ロットについては試験検査の結果、内容物は「芳香グリーンキラー乳剤（防除用医薬部外品）」であることを確認しております。</a:t>
            </a:r>
          </a:p>
          <a:p>
            <a:pPr marL="0" indent="0">
              <a:buNone/>
            </a:pPr>
            <a:r>
              <a:rPr lang="ja-JP" altLang="en-US" sz="3200" dirty="0"/>
              <a:t>⇒</a:t>
            </a:r>
            <a:endParaRPr lang="en-US" altLang="ja-JP" sz="3200" dirty="0"/>
          </a:p>
          <a:p>
            <a:pPr marL="0" indent="0">
              <a:buNone/>
            </a:pPr>
            <a:r>
              <a:rPr lang="ja-JP" altLang="en-US" sz="3200" dirty="0"/>
              <a:t>ラベルにバーコードは貼付されラインで全数確認はされていなかったのでしょうか？</a:t>
            </a:r>
            <a:endParaRPr lang="en-US" altLang="ja-JP" sz="3200"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1206</TotalTime>
  <Words>7</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販売名：芳香グリーンキラー乳剤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inoruhinshitu@outlook.jp</cp:lastModifiedBy>
  <cp:revision>113</cp:revision>
  <dcterms:created xsi:type="dcterms:W3CDTF">2015-03-05T03:29:01Z</dcterms:created>
  <dcterms:modified xsi:type="dcterms:W3CDTF">2017-08-31T00:15:09Z</dcterms:modified>
</cp:coreProperties>
</file>