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80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85352"/>
            <a:ext cx="12192000" cy="709170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sym typeface="Wingdings" panose="05000000000000000000" pitchFamily="2" charset="2"/>
              </a:rPr>
              <a:t>販売名：ペースサントップＧＸ 　　</a:t>
            </a:r>
            <a:r>
              <a:rPr lang="ja-JP" altLang="en-US" sz="3600" dirty="0">
                <a:solidFill>
                  <a:srgbClr val="C00000"/>
                </a:solidFill>
              </a:rPr>
              <a:t>製品回収</a:t>
            </a:r>
            <a:endParaRPr kumimoji="1" lang="ja-JP" altLang="en-US" sz="36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91518"/>
            <a:ext cx="12191999" cy="5866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3200" b="1" dirty="0">
                <a:solidFill>
                  <a:schemeClr val="tx2">
                    <a:lumMod val="50000"/>
                  </a:schemeClr>
                </a:solidFill>
              </a:rPr>
              <a:t>対象ロット　　　出荷数量（箱）　　　出荷時期</a:t>
            </a:r>
          </a:p>
          <a:p>
            <a:pPr marL="0" indent="0">
              <a:buNone/>
            </a:pPr>
            <a:r>
              <a:rPr lang="ja-JP" altLang="en-US" dirty="0"/>
              <a:t>１０ロット</a:t>
            </a:r>
            <a:r>
              <a:rPr lang="zh-TW" altLang="en-US" dirty="0"/>
              <a:t>　　　　　　 </a:t>
            </a:r>
            <a:r>
              <a:rPr lang="ja-JP" altLang="en-US" dirty="0"/>
              <a:t>１</a:t>
            </a:r>
            <a:r>
              <a:rPr lang="en-US" altLang="ja-JP" dirty="0"/>
              <a:t>,</a:t>
            </a:r>
            <a:r>
              <a:rPr lang="ja-JP" altLang="en-US" dirty="0"/>
              <a:t>５１６</a:t>
            </a:r>
            <a:r>
              <a:rPr lang="zh-TW" altLang="en-US" dirty="0"/>
              <a:t>箱　　　</a:t>
            </a:r>
            <a:r>
              <a:rPr lang="en-US" altLang="ja-JP" dirty="0"/>
              <a:t>2016</a:t>
            </a:r>
            <a:r>
              <a:rPr lang="ja-JP" altLang="en-US" dirty="0"/>
              <a:t>年</a:t>
            </a:r>
            <a:r>
              <a:rPr lang="en-US" altLang="ja-JP" dirty="0"/>
              <a:t>5</a:t>
            </a:r>
            <a:r>
              <a:rPr lang="ja-JP" altLang="en-US" dirty="0"/>
              <a:t>月</a:t>
            </a:r>
            <a:r>
              <a:rPr lang="en-US" altLang="ja-JP" dirty="0"/>
              <a:t>26</a:t>
            </a:r>
            <a:r>
              <a:rPr lang="ja-JP" altLang="en-US" dirty="0"/>
              <a:t>日</a:t>
            </a:r>
            <a:r>
              <a:rPr lang="zh-TW" altLang="en-US" dirty="0"/>
              <a:t>～</a:t>
            </a:r>
            <a:r>
              <a:rPr lang="en-US" altLang="ja-JP" dirty="0"/>
              <a:t>2017</a:t>
            </a:r>
            <a:r>
              <a:rPr lang="ja-JP" altLang="en-US" dirty="0"/>
              <a:t>年６月</a:t>
            </a:r>
            <a:r>
              <a:rPr lang="en-US" altLang="ja-JP" dirty="0"/>
              <a:t>12</a:t>
            </a:r>
            <a:r>
              <a:rPr lang="ja-JP" altLang="en-US" dirty="0"/>
              <a:t>日</a:t>
            </a:r>
            <a:endParaRPr lang="zh-TW" altLang="en-US" dirty="0"/>
          </a:p>
          <a:p>
            <a:pPr marL="0" indent="0">
              <a:buNone/>
            </a:pPr>
            <a:r>
              <a:rPr lang="ja-JP" altLang="en-US" sz="3200" b="1" dirty="0">
                <a:solidFill>
                  <a:schemeClr val="tx2">
                    <a:lumMod val="50000"/>
                  </a:schemeClr>
                </a:solidFill>
              </a:rPr>
              <a:t>回収理由　　平成</a:t>
            </a:r>
            <a:r>
              <a:rPr lang="en-US" altLang="ja-JP" sz="3200" b="1" dirty="0">
                <a:solidFill>
                  <a:schemeClr val="tx2">
                    <a:lumMod val="50000"/>
                  </a:schemeClr>
                </a:solidFill>
              </a:rPr>
              <a:t>29</a:t>
            </a:r>
            <a:r>
              <a:rPr lang="ja-JP" altLang="en-US" sz="3200" b="1" dirty="0">
                <a:solidFill>
                  <a:schemeClr val="tx2">
                    <a:lumMod val="50000"/>
                  </a:schemeClr>
                </a:solidFill>
              </a:rPr>
              <a:t>年６月</a:t>
            </a:r>
            <a:r>
              <a:rPr lang="en-US" altLang="ja-JP" sz="3200" b="1" dirty="0">
                <a:solidFill>
                  <a:schemeClr val="tx2">
                    <a:lumMod val="50000"/>
                  </a:schemeClr>
                </a:solidFill>
              </a:rPr>
              <a:t>28</a:t>
            </a:r>
            <a:r>
              <a:rPr lang="ja-JP" altLang="en-US" sz="3200" b="1" dirty="0">
                <a:solidFill>
                  <a:schemeClr val="tx2">
                    <a:lumMod val="50000"/>
                  </a:schemeClr>
                </a:solidFill>
              </a:rPr>
              <a:t>日</a:t>
            </a:r>
          </a:p>
          <a:p>
            <a:pPr marL="0" indent="0">
              <a:buNone/>
            </a:pPr>
            <a:r>
              <a:rPr lang="ja-JP" altLang="en-US" sz="3200" dirty="0"/>
              <a:t>直接の容器及び包装材の表記項目「使用上の注意」の「相談すること」の欄</a:t>
            </a:r>
          </a:p>
          <a:p>
            <a:pPr marL="0" indent="0">
              <a:buNone/>
            </a:pPr>
            <a:r>
              <a:rPr lang="ja-JP" altLang="en-US" sz="3200" dirty="0"/>
              <a:t>（正）本剤は「トリクロルイソシアヌール酸」であることを告げてください</a:t>
            </a:r>
          </a:p>
          <a:p>
            <a:pPr marL="0" indent="0">
              <a:buNone/>
            </a:pPr>
            <a:r>
              <a:rPr lang="ja-JP" altLang="en-US" sz="3200" dirty="0"/>
              <a:t>（誤）本剤は「トリクロルイソシアヌール酸ナトリウム」であることを告げてください</a:t>
            </a:r>
          </a:p>
          <a:p>
            <a:pPr marL="0" indent="0">
              <a:buNone/>
            </a:pPr>
            <a:r>
              <a:rPr lang="ja-JP" altLang="en-US" sz="3200" dirty="0"/>
              <a:t>誤植による表記ミスにより自主回収いたします。</a:t>
            </a:r>
          </a:p>
          <a:p>
            <a:pPr marL="0" indent="0">
              <a:buNone/>
            </a:pPr>
            <a:r>
              <a:rPr lang="ja-JP" altLang="en-US" sz="3200" dirty="0"/>
              <a:t>⇒校閲の段階で気がつかなかったのでしょう。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ユーザーも一年間気がつかなかったようです。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</TotalTime>
  <Words>6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新細明體</vt:lpstr>
      <vt:lpstr>Arial</vt:lpstr>
      <vt:lpstr>Calibri</vt:lpstr>
      <vt:lpstr>Calibri Light</vt:lpstr>
      <vt:lpstr>Wingdings</vt:lpstr>
      <vt:lpstr>Office テーマ</vt:lpstr>
      <vt:lpstr>販売名：ペースサントップＧＸ 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inoruhinshitu@outlook.jp</cp:lastModifiedBy>
  <cp:revision>109</cp:revision>
  <dcterms:created xsi:type="dcterms:W3CDTF">2015-03-05T03:29:01Z</dcterms:created>
  <dcterms:modified xsi:type="dcterms:W3CDTF">2017-08-31T00:00:27Z</dcterms:modified>
</cp:coreProperties>
</file>