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64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85352"/>
            <a:ext cx="12192000" cy="709170"/>
          </a:xfrm>
        </p:spPr>
        <p:txBody>
          <a:bodyPr>
            <a:norm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販売名：ビタミンＣ「タケダ」 　　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91518"/>
            <a:ext cx="12191999" cy="5866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b="1" dirty="0">
                <a:solidFill>
                  <a:schemeClr val="tx2">
                    <a:lumMod val="50000"/>
                  </a:schemeClr>
                </a:solidFill>
              </a:rPr>
              <a:t>対象ロット　　　出荷数量（箱）　　　出荷時期</a:t>
            </a:r>
          </a:p>
          <a:p>
            <a:pPr marL="0" indent="0">
              <a:buNone/>
            </a:pPr>
            <a:r>
              <a:rPr lang="zh-TW" altLang="en-US" dirty="0"/>
              <a:t>Ｆ１６５</a:t>
            </a:r>
            <a:r>
              <a:rPr lang="ja-JP" altLang="en-US" dirty="0"/>
              <a:t>　　　　　　</a:t>
            </a:r>
            <a:r>
              <a:rPr lang="en-US" altLang="zh-TW" dirty="0"/>
              <a:t>3,880</a:t>
            </a:r>
            <a:r>
              <a:rPr lang="zh-TW" altLang="en-US" dirty="0"/>
              <a:t>個</a:t>
            </a:r>
            <a:r>
              <a:rPr lang="ja-JP" altLang="en-US" dirty="0"/>
              <a:t>　　　　　　　　　</a:t>
            </a:r>
            <a:r>
              <a:rPr lang="en-US" altLang="ja-JP" dirty="0"/>
              <a:t>2017</a:t>
            </a:r>
            <a:r>
              <a:rPr lang="ja-JP" altLang="en-US" dirty="0"/>
              <a:t>年３</a:t>
            </a:r>
            <a:r>
              <a:rPr lang="zh-TW" altLang="en-US" dirty="0"/>
              <a:t>月</a:t>
            </a:r>
            <a:endParaRPr lang="en-US" altLang="zh-TW" dirty="0"/>
          </a:p>
          <a:p>
            <a:pPr marL="0" indent="0">
              <a:buNone/>
            </a:pPr>
            <a:r>
              <a:rPr lang="ja-JP" altLang="en-US" sz="3200" b="1" dirty="0">
                <a:solidFill>
                  <a:schemeClr val="tx2">
                    <a:lumMod val="50000"/>
                  </a:schemeClr>
                </a:solidFill>
              </a:rPr>
              <a:t>回収理由　　平成</a:t>
            </a:r>
            <a:r>
              <a:rPr lang="en-US" altLang="ja-JP" sz="3200" b="1" dirty="0">
                <a:solidFill>
                  <a:schemeClr val="tx2">
                    <a:lumMod val="50000"/>
                  </a:schemeClr>
                </a:solidFill>
              </a:rPr>
              <a:t>29</a:t>
            </a:r>
            <a:r>
              <a:rPr lang="ja-JP" altLang="en-US" sz="3200" b="1" dirty="0">
                <a:solidFill>
                  <a:schemeClr val="tx2">
                    <a:lumMod val="50000"/>
                  </a:schemeClr>
                </a:solidFill>
              </a:rPr>
              <a:t>年７月３１日</a:t>
            </a:r>
          </a:p>
          <a:p>
            <a:pPr marL="0" indent="0">
              <a:buNone/>
            </a:pPr>
            <a:r>
              <a:rPr lang="ja-JP" altLang="en-US" sz="3200" dirty="0"/>
              <a:t>今般、お客様からロットＦ１６５の１錠に繊維状異物が打ち込まれているとの品質情報を入手しました。</a:t>
            </a:r>
          </a:p>
          <a:p>
            <a:pPr marL="0" indent="0">
              <a:buNone/>
            </a:pPr>
            <a:r>
              <a:rPr lang="ja-JP" altLang="en-US" sz="3200" dirty="0"/>
              <a:t>調査の結果、当該繊維状異物は人毛であることが判明しました。</a:t>
            </a:r>
          </a:p>
          <a:p>
            <a:pPr marL="0" indent="0">
              <a:buNone/>
            </a:pPr>
            <a:r>
              <a:rPr lang="ja-JP" altLang="en-US" sz="3200" dirty="0"/>
              <a:t>製造中の極めて偶発的な発生と考えておりますが、他の錠剤に存在している可能性を否定できないと判断し、当該ロットを自主回収することとしました。</a:t>
            </a:r>
          </a:p>
          <a:p>
            <a:pPr marL="0" indent="0">
              <a:buNone/>
            </a:pPr>
            <a:r>
              <a:rPr lang="ja-JP" altLang="en-US" sz="3200" dirty="0"/>
              <a:t>⇒回収は１ロットだけなので、他のロットへの広がりは否定できたのでしょう。毛髪苦情は１ロットだけで製品回収されたのでしょうか？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</TotalTime>
  <Words>9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新細明體</vt:lpstr>
      <vt:lpstr>Arial</vt:lpstr>
      <vt:lpstr>Calibri</vt:lpstr>
      <vt:lpstr>Calibri Light</vt:lpstr>
      <vt:lpstr>Wingdings</vt:lpstr>
      <vt:lpstr>Office テーマ</vt:lpstr>
      <vt:lpstr>販売名：ビタミンＣ「タケダ」 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inoruhinshitu@outlook.jp</cp:lastModifiedBy>
  <cp:revision>106</cp:revision>
  <dcterms:created xsi:type="dcterms:W3CDTF">2015-03-05T03:29:01Z</dcterms:created>
  <dcterms:modified xsi:type="dcterms:W3CDTF">2017-08-10T06:07:14Z</dcterms:modified>
</cp:coreProperties>
</file>