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52" y="7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709170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販売名：ワイパックス錠１．０ 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73426"/>
            <a:ext cx="12191999" cy="5784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対象ロット　　　出荷数量（箱）　　　出荷時期</a:t>
            </a:r>
          </a:p>
          <a:p>
            <a:pPr marL="0" indent="0">
              <a:buNone/>
            </a:pPr>
            <a:r>
              <a:rPr lang="en-US" altLang="ja-JP" dirty="0"/>
              <a:t>16G31A</a:t>
            </a:r>
            <a:r>
              <a:rPr lang="ja-JP" altLang="en-US" dirty="0"/>
              <a:t>　　　　　　　</a:t>
            </a:r>
            <a:r>
              <a:rPr lang="en-US" altLang="ja-JP" dirty="0"/>
              <a:t>1247</a:t>
            </a:r>
            <a:r>
              <a:rPr lang="ja-JP" altLang="en-US" dirty="0"/>
              <a:t>瓶　　　　　 　　　　</a:t>
            </a:r>
            <a:r>
              <a:rPr lang="en-US" altLang="ja-JP" dirty="0"/>
              <a:t>2017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‐2017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</a:p>
          <a:p>
            <a:pPr marL="0" indent="0">
              <a:buNone/>
            </a:pP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回収理由　　平成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年８月２日</a:t>
            </a:r>
          </a:p>
          <a:p>
            <a:pPr marL="0" indent="0">
              <a:buNone/>
            </a:pPr>
            <a:r>
              <a:rPr lang="ja-JP" altLang="en-US" sz="3200" dirty="0"/>
              <a:t>ワイパックス錠</a:t>
            </a:r>
            <a:r>
              <a:rPr lang="en-US" altLang="ja-JP" sz="3200" dirty="0"/>
              <a:t>1.0</a:t>
            </a:r>
            <a:r>
              <a:rPr lang="ja-JP" altLang="en-US" sz="3200" dirty="0"/>
              <a:t>の瓶包装（製造番号：</a:t>
            </a:r>
            <a:r>
              <a:rPr lang="en-US" altLang="ja-JP" sz="3200" dirty="0"/>
              <a:t>16G31A</a:t>
            </a:r>
            <a:r>
              <a:rPr lang="ja-JP" altLang="en-US" sz="3200" dirty="0"/>
              <a:t>）において、本剤を製造している製造所と同じ製造所で製造した同一有効成分（ロラゼパム）かつ同一成分量を含有する他国向け製品（以下、他国向け製品）が混入していることが判明したことから、当該製造番号品を自主回収（クラス</a:t>
            </a:r>
            <a:r>
              <a:rPr lang="en-US" altLang="ja-JP" sz="3200" dirty="0"/>
              <a:t>II</a:t>
            </a:r>
            <a:r>
              <a:rPr lang="ja-JP" altLang="en-US" sz="3200" dirty="0"/>
              <a:t>）することといたしました。</a:t>
            </a:r>
          </a:p>
          <a:p>
            <a:pPr marL="0" indent="0">
              <a:buNone/>
            </a:pPr>
            <a:r>
              <a:rPr lang="ja-JP" altLang="en-US" sz="3200" dirty="0"/>
              <a:t>⇒　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/>
              <a:t>刻印が異なったのか？それとも添加剤が違うものが混入したのか？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7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販売名：ワイパックス錠１．０ 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103</cp:revision>
  <dcterms:created xsi:type="dcterms:W3CDTF">2015-03-05T03:29:01Z</dcterms:created>
  <dcterms:modified xsi:type="dcterms:W3CDTF">2017-08-03T13:22:08Z</dcterms:modified>
</cp:coreProperties>
</file>