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7" autoAdjust="0"/>
    <p:restoredTop sz="94660"/>
  </p:normalViewPr>
  <p:slideViewPr>
    <p:cSldViewPr snapToGrid="0">
      <p:cViewPr varScale="1">
        <p:scale>
          <a:sx n="34" d="100"/>
          <a:sy n="34" d="100"/>
        </p:scale>
        <p:origin x="84" y="8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2015/6/26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2015/6/26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54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2015/6/26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1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2015/6/26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0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2015/6/26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15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2015/6/26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7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2015/6/26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5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2015/6/26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6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2015/6/26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2015/6/26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4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2015/6/26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4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0F89-0C79-46CA-8AFD-984C7606A5F9}" type="datetimeFigureOut">
              <a:rPr kumimoji="1" lang="ja-JP" altLang="en-US" smtClean="0"/>
              <a:t>2015/6/26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259081"/>
            <a:ext cx="12192000" cy="486877"/>
          </a:xfrm>
        </p:spPr>
        <p:txBody>
          <a:bodyPr>
            <a:normAutofit fontScale="90000"/>
          </a:bodyPr>
          <a:lstStyle/>
          <a:p>
            <a:r>
              <a:rPr lang="ja-JP" altLang="en-US" sz="3600" dirty="0"/>
              <a:t>販売名</a:t>
            </a:r>
            <a:r>
              <a:rPr lang="ja-JP" altLang="en-US" sz="3600" dirty="0" smtClean="0"/>
              <a:t>：  </a:t>
            </a:r>
            <a:r>
              <a:rPr lang="ja-JP" altLang="en-US" sz="3600" dirty="0" smtClean="0"/>
              <a:t>ＮＹＲ</a:t>
            </a:r>
            <a:r>
              <a:rPr lang="ja-JP" altLang="en-US" sz="3600" dirty="0"/>
              <a:t>　</a:t>
            </a:r>
            <a:r>
              <a:rPr lang="ja-JP" altLang="en-US" sz="3600" dirty="0" smtClean="0"/>
              <a:t>アフターサンローション</a:t>
            </a:r>
            <a:r>
              <a:rPr lang="ja-JP" altLang="en-US" sz="3600" dirty="0" smtClean="0"/>
              <a:t>     </a:t>
            </a:r>
            <a:r>
              <a:rPr lang="ja-JP" altLang="en-US" sz="3600" dirty="0" smtClean="0">
                <a:solidFill>
                  <a:srgbClr val="C00000"/>
                </a:solidFill>
              </a:rPr>
              <a:t>製品回収</a:t>
            </a:r>
            <a:endParaRPr kumimoji="1" lang="ja-JP" altLang="en-US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192696"/>
            <a:ext cx="12191999" cy="56653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3200" b="1" dirty="0" smtClean="0">
                <a:solidFill>
                  <a:srgbClr val="002060"/>
                </a:solidFill>
              </a:rPr>
              <a:t>対象</a:t>
            </a:r>
            <a:r>
              <a:rPr lang="ja-JP" altLang="en-US" sz="3200" b="1" dirty="0">
                <a:solidFill>
                  <a:srgbClr val="002060"/>
                </a:solidFill>
              </a:rPr>
              <a:t>ロット、数量及び出荷時期</a:t>
            </a:r>
          </a:p>
          <a:p>
            <a:pPr marL="0" indent="0">
              <a:buNone/>
            </a:pPr>
            <a:endParaRPr lang="en-US" altLang="ja-JP" sz="900" dirty="0" smtClean="0"/>
          </a:p>
          <a:p>
            <a:pPr marL="0" indent="0">
              <a:buNone/>
            </a:pPr>
            <a:r>
              <a:rPr lang="ja-JP" altLang="en-US" dirty="0"/>
              <a:t>対象ロット　　　対象数量　　　出荷時期</a:t>
            </a:r>
          </a:p>
          <a:p>
            <a:pPr marL="0" indent="0">
              <a:buNone/>
            </a:pPr>
            <a:r>
              <a:rPr lang="en-US" altLang="ja-JP" dirty="0"/>
              <a:t>O18</a:t>
            </a:r>
            <a:r>
              <a:rPr lang="ja-JP" altLang="en-US" dirty="0"/>
              <a:t>　　　　　　 </a:t>
            </a:r>
            <a:r>
              <a:rPr lang="en-US" altLang="ja-JP" dirty="0"/>
              <a:t>4481</a:t>
            </a:r>
            <a:r>
              <a:rPr lang="ja-JP" altLang="en-US" dirty="0"/>
              <a:t>個　　　　</a:t>
            </a:r>
            <a:r>
              <a:rPr lang="en-US" altLang="ja-JP" dirty="0"/>
              <a:t>2014</a:t>
            </a:r>
            <a:r>
              <a:rPr lang="ja-JP" altLang="en-US" dirty="0"/>
              <a:t>年</a:t>
            </a:r>
            <a:r>
              <a:rPr lang="en-US" altLang="ja-JP" dirty="0"/>
              <a:t>3</a:t>
            </a:r>
            <a:r>
              <a:rPr lang="ja-JP" altLang="en-US" dirty="0"/>
              <a:t>月</a:t>
            </a:r>
            <a:r>
              <a:rPr lang="en-US" altLang="ja-JP" dirty="0"/>
              <a:t>31</a:t>
            </a:r>
            <a:r>
              <a:rPr lang="ja-JP" altLang="en-US" dirty="0"/>
              <a:t>日</a:t>
            </a:r>
          </a:p>
          <a:p>
            <a:pPr marL="0" indent="0">
              <a:buNone/>
            </a:pPr>
            <a:r>
              <a:rPr lang="en-US" altLang="ja-JP" dirty="0"/>
              <a:t>R18</a:t>
            </a:r>
            <a:r>
              <a:rPr lang="ja-JP" altLang="en-US" dirty="0"/>
              <a:t>　　　　　　 </a:t>
            </a:r>
            <a:r>
              <a:rPr lang="en-US" altLang="ja-JP" dirty="0"/>
              <a:t>3455</a:t>
            </a:r>
            <a:r>
              <a:rPr lang="ja-JP" altLang="en-US" dirty="0"/>
              <a:t>個　　　　</a:t>
            </a:r>
            <a:r>
              <a:rPr lang="en-US" altLang="ja-JP" dirty="0"/>
              <a:t>2014</a:t>
            </a:r>
            <a:r>
              <a:rPr lang="ja-JP" altLang="en-US" dirty="0"/>
              <a:t>年</a:t>
            </a:r>
            <a:r>
              <a:rPr lang="en-US" altLang="ja-JP" dirty="0"/>
              <a:t>5</a:t>
            </a:r>
            <a:r>
              <a:rPr lang="ja-JP" altLang="en-US" dirty="0"/>
              <a:t>月</a:t>
            </a:r>
            <a:r>
              <a:rPr lang="en-US" altLang="ja-JP" dirty="0"/>
              <a:t>19</a:t>
            </a:r>
            <a:r>
              <a:rPr lang="ja-JP" altLang="en-US" dirty="0"/>
              <a:t>日</a:t>
            </a:r>
          </a:p>
          <a:p>
            <a:pPr marL="0" indent="0">
              <a:buNone/>
            </a:pPr>
            <a:r>
              <a:rPr lang="en-US" altLang="ja-JP" dirty="0"/>
              <a:t>T18 </a:t>
            </a:r>
            <a:r>
              <a:rPr lang="ja-JP" altLang="en-US" dirty="0"/>
              <a:t>　　　　　　</a:t>
            </a:r>
            <a:r>
              <a:rPr lang="en-US" altLang="ja-JP" dirty="0"/>
              <a:t>1993</a:t>
            </a:r>
            <a:r>
              <a:rPr lang="ja-JP" altLang="en-US" dirty="0"/>
              <a:t>個　　　　</a:t>
            </a:r>
            <a:r>
              <a:rPr lang="en-US" altLang="ja-JP" dirty="0"/>
              <a:t>2014</a:t>
            </a:r>
            <a:r>
              <a:rPr lang="ja-JP" altLang="en-US" dirty="0"/>
              <a:t>年</a:t>
            </a:r>
            <a:r>
              <a:rPr lang="en-US" altLang="ja-JP" dirty="0"/>
              <a:t>7</a:t>
            </a:r>
            <a:r>
              <a:rPr lang="ja-JP" altLang="en-US" dirty="0"/>
              <a:t>月</a:t>
            </a:r>
            <a:r>
              <a:rPr lang="en-US" altLang="ja-JP" dirty="0"/>
              <a:t>18</a:t>
            </a:r>
            <a:r>
              <a:rPr lang="ja-JP" altLang="en-US" dirty="0"/>
              <a:t>日</a:t>
            </a:r>
          </a:p>
          <a:p>
            <a:pPr marL="0" indent="0">
              <a:buNone/>
            </a:pPr>
            <a:r>
              <a:rPr lang="en-US" altLang="ja-JP" dirty="0"/>
              <a:t>F19</a:t>
            </a:r>
            <a:r>
              <a:rPr lang="ja-JP" altLang="en-US" dirty="0"/>
              <a:t>　　　　　　 </a:t>
            </a:r>
            <a:r>
              <a:rPr lang="en-US" altLang="ja-JP" dirty="0"/>
              <a:t>700</a:t>
            </a:r>
            <a:r>
              <a:rPr lang="ja-JP" altLang="en-US" dirty="0"/>
              <a:t>個　　　　 </a:t>
            </a:r>
            <a:r>
              <a:rPr lang="en-US" altLang="ja-JP" dirty="0"/>
              <a:t>2014</a:t>
            </a:r>
            <a:r>
              <a:rPr lang="ja-JP" altLang="en-US" dirty="0"/>
              <a:t>年</a:t>
            </a:r>
            <a:r>
              <a:rPr lang="en-US" altLang="ja-JP" dirty="0"/>
              <a:t>10</a:t>
            </a:r>
            <a:r>
              <a:rPr lang="ja-JP" altLang="en-US" dirty="0"/>
              <a:t>月</a:t>
            </a:r>
            <a:r>
              <a:rPr lang="en-US" altLang="ja-JP" dirty="0"/>
              <a:t>24</a:t>
            </a:r>
            <a:r>
              <a:rPr lang="ja-JP" altLang="en-US" dirty="0"/>
              <a:t>日</a:t>
            </a:r>
          </a:p>
          <a:p>
            <a:pPr marL="0" indent="0">
              <a:buNone/>
            </a:pPr>
            <a:r>
              <a:rPr lang="en-US" altLang="ja-JP" dirty="0"/>
              <a:t>Y19</a:t>
            </a:r>
            <a:r>
              <a:rPr lang="ja-JP" altLang="en-US" dirty="0"/>
              <a:t>　　　　　　 </a:t>
            </a:r>
            <a:r>
              <a:rPr lang="en-US" altLang="ja-JP" dirty="0"/>
              <a:t>2971</a:t>
            </a:r>
            <a:r>
              <a:rPr lang="ja-JP" altLang="en-US" dirty="0"/>
              <a:t>個　　　　</a:t>
            </a:r>
            <a:r>
              <a:rPr lang="en-US" altLang="ja-JP" dirty="0"/>
              <a:t>2015</a:t>
            </a:r>
            <a:r>
              <a:rPr lang="ja-JP" altLang="en-US" dirty="0"/>
              <a:t>年</a:t>
            </a:r>
            <a:r>
              <a:rPr lang="en-US" altLang="ja-JP" dirty="0"/>
              <a:t>5</a:t>
            </a:r>
            <a:r>
              <a:rPr lang="ja-JP" altLang="en-US" dirty="0"/>
              <a:t>月</a:t>
            </a:r>
            <a:r>
              <a:rPr lang="en-US" altLang="ja-JP" dirty="0"/>
              <a:t>11</a:t>
            </a:r>
            <a:r>
              <a:rPr lang="ja-JP" altLang="en-US" dirty="0"/>
              <a:t>日</a:t>
            </a:r>
          </a:p>
          <a:p>
            <a:pPr marL="0" indent="0">
              <a:buNone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43653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259081"/>
            <a:ext cx="12192000" cy="486877"/>
          </a:xfrm>
        </p:spPr>
        <p:txBody>
          <a:bodyPr>
            <a:normAutofit fontScale="90000"/>
          </a:bodyPr>
          <a:lstStyle/>
          <a:p>
            <a:r>
              <a:rPr lang="ja-JP" altLang="en-US" sz="3600" dirty="0"/>
              <a:t>販売名</a:t>
            </a:r>
            <a:r>
              <a:rPr lang="ja-JP" altLang="en-US" sz="3600" dirty="0" smtClean="0"/>
              <a:t>： ＮＹＲ</a:t>
            </a:r>
            <a:r>
              <a:rPr lang="ja-JP" altLang="en-US" sz="3600" dirty="0"/>
              <a:t>　アフターサンローション</a:t>
            </a:r>
            <a:r>
              <a:rPr lang="ja-JP" altLang="en-US" sz="3600" dirty="0" smtClean="0"/>
              <a:t>　     </a:t>
            </a:r>
            <a:r>
              <a:rPr lang="ja-JP" altLang="en-US" sz="3600" dirty="0" smtClean="0">
                <a:solidFill>
                  <a:srgbClr val="C00000"/>
                </a:solidFill>
              </a:rPr>
              <a:t>製品回収</a:t>
            </a:r>
            <a:endParaRPr kumimoji="1" lang="ja-JP" altLang="en-US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053548"/>
            <a:ext cx="12191999" cy="58044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ja-JP" altLang="en-US" sz="3000" b="1" dirty="0" smtClean="0">
                <a:solidFill>
                  <a:srgbClr val="002060"/>
                </a:solidFill>
              </a:rPr>
              <a:t>回収</a:t>
            </a:r>
            <a:r>
              <a:rPr lang="ja-JP" altLang="en-US" sz="3000" b="1" dirty="0">
                <a:solidFill>
                  <a:srgbClr val="002060"/>
                </a:solidFill>
              </a:rPr>
              <a:t>理由</a:t>
            </a:r>
            <a:r>
              <a:rPr lang="ja-JP" altLang="en-US" dirty="0"/>
              <a:t>　</a:t>
            </a:r>
            <a:r>
              <a:rPr lang="en-US" altLang="ja-JP" dirty="0" smtClean="0"/>
              <a:t>2015</a:t>
            </a:r>
            <a:r>
              <a:rPr lang="ja-JP" altLang="en-US" dirty="0" smtClean="0"/>
              <a:t>年</a:t>
            </a:r>
            <a:r>
              <a:rPr lang="en-US" altLang="ja-JP" dirty="0"/>
              <a:t>6</a:t>
            </a:r>
            <a:r>
              <a:rPr lang="ja-JP" altLang="en-US" dirty="0" smtClean="0"/>
              <a:t>月</a:t>
            </a:r>
            <a:r>
              <a:rPr lang="en-US" altLang="ja-JP" dirty="0" smtClean="0"/>
              <a:t>24</a:t>
            </a:r>
            <a:r>
              <a:rPr lang="ja-JP" altLang="en-US" dirty="0" smtClean="0"/>
              <a:t>日</a:t>
            </a:r>
            <a:endParaRPr lang="ja-JP" altLang="en-US" dirty="0"/>
          </a:p>
          <a:p>
            <a:pPr marL="0" indent="0">
              <a:buNone/>
            </a:pPr>
            <a:r>
              <a:rPr lang="ja-JP" altLang="en-US" dirty="0"/>
              <a:t>当該製品において、社内基準を上回る微生物が検出されたため、自主回収をさせていただきます。</a:t>
            </a:r>
          </a:p>
          <a:p>
            <a:pPr marL="0" indent="0">
              <a:buNone/>
            </a:pPr>
            <a:endParaRPr lang="ja-JP" altLang="en-US" sz="1000" dirty="0"/>
          </a:p>
          <a:p>
            <a:pPr marL="0" indent="0">
              <a:buNone/>
            </a:pPr>
            <a:r>
              <a:rPr lang="ja-JP" altLang="en-US" sz="3200" b="1" dirty="0" smtClean="0">
                <a:solidFill>
                  <a:schemeClr val="accent5">
                    <a:lumMod val="50000"/>
                  </a:schemeClr>
                </a:solidFill>
              </a:rPr>
              <a:t>危惧</a:t>
            </a:r>
            <a:r>
              <a:rPr lang="ja-JP" altLang="en-US" sz="3200" b="1" dirty="0">
                <a:solidFill>
                  <a:schemeClr val="accent5">
                    <a:lumMod val="50000"/>
                  </a:schemeClr>
                </a:solidFill>
              </a:rPr>
              <a:t>される具体的な健康被害</a:t>
            </a:r>
          </a:p>
          <a:p>
            <a:pPr marL="0" indent="0">
              <a:buNone/>
            </a:pPr>
            <a:r>
              <a:rPr lang="ja-JP" altLang="en-US" dirty="0" smtClean="0"/>
              <a:t>社内</a:t>
            </a:r>
            <a:r>
              <a:rPr lang="ja-JP" altLang="en-US" dirty="0"/>
              <a:t>基準を上回る微生物が検出されたロットは</a:t>
            </a:r>
            <a:r>
              <a:rPr lang="en-US" altLang="ja-JP" dirty="0"/>
              <a:t>T18</a:t>
            </a:r>
            <a:r>
              <a:rPr lang="ja-JP" altLang="en-US" dirty="0"/>
              <a:t>のみではございますが、原因の特定に至っていない為、</a:t>
            </a:r>
            <a:r>
              <a:rPr lang="ja-JP" altLang="en-US" dirty="0" smtClean="0"/>
              <a:t>全ての</a:t>
            </a:r>
            <a:r>
              <a:rPr lang="ja-JP" altLang="en-US" dirty="0"/>
              <a:t>ロットを回収致します。</a:t>
            </a:r>
          </a:p>
          <a:p>
            <a:pPr marL="0" indent="0">
              <a:buNone/>
            </a:pPr>
            <a:r>
              <a:rPr lang="ja-JP" altLang="en-US" dirty="0"/>
              <a:t>検出された菌の種類を調査中ではありますが、現在までに重篤な健康被害の報告はなく、また、におい等の</a:t>
            </a:r>
            <a:r>
              <a:rPr lang="ja-JP" altLang="en-US" dirty="0" smtClean="0"/>
              <a:t>物性に</a:t>
            </a:r>
            <a:r>
              <a:rPr lang="ja-JP" altLang="en-US" dirty="0"/>
              <a:t>変化はなく、他の社内基準は合格しているため、重篤な健康被害発生の可能性はまず</a:t>
            </a:r>
            <a:r>
              <a:rPr lang="ja-JP" altLang="en-US" dirty="0" smtClean="0"/>
              <a:t>考えられません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⇒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smtClean="0"/>
              <a:t>微生物は１ロットだけとのデータを出すのは難しい。なぜなら微生物は局在化しているので。そうすると全ロット回収に繋がりやすい</a:t>
            </a:r>
            <a:endParaRPr lang="ja-JP" altLang="en-US" dirty="0"/>
          </a:p>
          <a:p>
            <a:pPr marL="0" indent="0">
              <a:buNone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9188800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17</Words>
  <Application>Microsoft Office PowerPoint</Application>
  <PresentationFormat>ワイド画面</PresentationFormat>
  <Paragraphs>18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販売名：  ＮＹＲ　アフターサンローション     製品回収</vt:lpstr>
      <vt:lpstr>販売名： ＮＹＲ　アフターサンローション　     製品回収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一般名： 次硝酸ビスマス　製品回収</dc:title>
  <dc:creator>脇坂盛雄</dc:creator>
  <cp:lastModifiedBy>脇坂盛雄</cp:lastModifiedBy>
  <cp:revision>17</cp:revision>
  <dcterms:created xsi:type="dcterms:W3CDTF">2015-03-05T03:29:01Z</dcterms:created>
  <dcterms:modified xsi:type="dcterms:W3CDTF">2015-06-26T07:48:12Z</dcterms:modified>
</cp:coreProperties>
</file>