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34" d="100"/>
          <a:sy n="34" d="100"/>
        </p:scale>
        <p:origin x="8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1"/>
            <a:ext cx="12192000" cy="486877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 smtClean="0"/>
              <a:t>：  </a:t>
            </a:r>
            <a:r>
              <a:rPr lang="ja-JP" altLang="en-US" sz="3600" dirty="0" smtClean="0"/>
              <a:t>ＮＹＲ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アフターサンローション</a:t>
            </a:r>
            <a:r>
              <a:rPr lang="ja-JP" altLang="en-US" sz="3600" dirty="0" smtClean="0"/>
              <a:t>   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2696"/>
            <a:ext cx="12191999" cy="56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ロット、数量及び出荷時期</a:t>
            </a:r>
          </a:p>
          <a:p>
            <a:pPr marL="0" indent="0">
              <a:buNone/>
            </a:pPr>
            <a:endParaRPr lang="en-US" altLang="ja-JP" sz="900" dirty="0" smtClean="0"/>
          </a:p>
          <a:p>
            <a:pPr marL="0" indent="0">
              <a:buNone/>
            </a:pPr>
            <a:r>
              <a:rPr lang="ja-JP" altLang="en-US" dirty="0"/>
              <a:t>対象ロット　　　対象数量　　　出荷時期</a:t>
            </a:r>
          </a:p>
          <a:p>
            <a:pPr marL="0" indent="0">
              <a:buNone/>
            </a:pPr>
            <a:r>
              <a:rPr lang="en-US" altLang="ja-JP" dirty="0"/>
              <a:t>O18</a:t>
            </a:r>
            <a:r>
              <a:rPr lang="ja-JP" altLang="en-US" dirty="0"/>
              <a:t>　　　　　　 </a:t>
            </a:r>
            <a:r>
              <a:rPr lang="en-US" altLang="ja-JP" dirty="0"/>
              <a:t>4481</a:t>
            </a:r>
            <a:r>
              <a:rPr lang="ja-JP" altLang="en-US" dirty="0"/>
              <a:t>個　　　　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31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en-US" altLang="ja-JP" dirty="0"/>
              <a:t>R18</a:t>
            </a:r>
            <a:r>
              <a:rPr lang="ja-JP" altLang="en-US" dirty="0"/>
              <a:t>　　　　　　 </a:t>
            </a:r>
            <a:r>
              <a:rPr lang="en-US" altLang="ja-JP" dirty="0"/>
              <a:t>3455</a:t>
            </a:r>
            <a:r>
              <a:rPr lang="ja-JP" altLang="en-US" dirty="0"/>
              <a:t>個　　　　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en-US" altLang="ja-JP" dirty="0"/>
              <a:t>T18 </a:t>
            </a:r>
            <a:r>
              <a:rPr lang="ja-JP" altLang="en-US" dirty="0"/>
              <a:t>　　　　　　</a:t>
            </a:r>
            <a:r>
              <a:rPr lang="en-US" altLang="ja-JP" dirty="0"/>
              <a:t>1993</a:t>
            </a:r>
            <a:r>
              <a:rPr lang="ja-JP" altLang="en-US" dirty="0"/>
              <a:t>個　　　　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en-US" altLang="ja-JP" dirty="0"/>
              <a:t>F19</a:t>
            </a:r>
            <a:r>
              <a:rPr lang="ja-JP" altLang="en-US" dirty="0"/>
              <a:t>　　　　　　 </a:t>
            </a:r>
            <a:r>
              <a:rPr lang="en-US" altLang="ja-JP" dirty="0"/>
              <a:t>700</a:t>
            </a:r>
            <a:r>
              <a:rPr lang="ja-JP" altLang="en-US" dirty="0"/>
              <a:t>個　　　　 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en-US" altLang="ja-JP" dirty="0"/>
              <a:t>Y19</a:t>
            </a:r>
            <a:r>
              <a:rPr lang="ja-JP" altLang="en-US" dirty="0"/>
              <a:t>　　　　　　 </a:t>
            </a:r>
            <a:r>
              <a:rPr lang="en-US" altLang="ja-JP" dirty="0"/>
              <a:t>2971</a:t>
            </a:r>
            <a:r>
              <a:rPr lang="ja-JP" altLang="en-US" dirty="0"/>
              <a:t>個　　　　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1"/>
            <a:ext cx="12192000" cy="486877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 smtClean="0"/>
              <a:t>： ＮＹＲ</a:t>
            </a:r>
            <a:r>
              <a:rPr lang="ja-JP" altLang="en-US" sz="3600" dirty="0"/>
              <a:t>　アフターサンローション</a:t>
            </a:r>
            <a:r>
              <a:rPr lang="ja-JP" altLang="en-US" sz="3600" dirty="0" smtClean="0"/>
              <a:t>　   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3548"/>
            <a:ext cx="12191999" cy="58044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0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0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当該製品において、社内基準を上回る微生物が検出されたため、自主回収をさせていただきます。</a:t>
            </a:r>
          </a:p>
          <a:p>
            <a:pPr marL="0" indent="0">
              <a:buNone/>
            </a:pPr>
            <a:endParaRPr lang="ja-JP" altLang="en-US" sz="1000" dirty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危惧</a:t>
            </a: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される具体的な健康被害</a:t>
            </a:r>
          </a:p>
          <a:p>
            <a:pPr marL="0" indent="0">
              <a:buNone/>
            </a:pPr>
            <a:r>
              <a:rPr lang="ja-JP" altLang="en-US" dirty="0" smtClean="0"/>
              <a:t>社内</a:t>
            </a:r>
            <a:r>
              <a:rPr lang="ja-JP" altLang="en-US" dirty="0"/>
              <a:t>基準を上回る微生物が検出されたロットは</a:t>
            </a:r>
            <a:r>
              <a:rPr lang="en-US" altLang="ja-JP" dirty="0"/>
              <a:t>T18</a:t>
            </a:r>
            <a:r>
              <a:rPr lang="ja-JP" altLang="en-US" dirty="0"/>
              <a:t>のみではございますが、原因の特定に至っていない為、</a:t>
            </a:r>
            <a:r>
              <a:rPr lang="ja-JP" altLang="en-US" dirty="0" smtClean="0"/>
              <a:t>全ての</a:t>
            </a:r>
            <a:r>
              <a:rPr lang="ja-JP" altLang="en-US" dirty="0"/>
              <a:t>ロットを回収致します。</a:t>
            </a:r>
          </a:p>
          <a:p>
            <a:pPr marL="0" indent="0">
              <a:buNone/>
            </a:pPr>
            <a:r>
              <a:rPr lang="ja-JP" altLang="en-US" dirty="0"/>
              <a:t>検出された菌の種類を調査中ではありますが、現在までに重篤な健康被害の報告はなく、また、におい等の</a:t>
            </a:r>
            <a:r>
              <a:rPr lang="ja-JP" altLang="en-US" dirty="0" smtClean="0"/>
              <a:t>物性に</a:t>
            </a:r>
            <a:r>
              <a:rPr lang="ja-JP" altLang="en-US" dirty="0"/>
              <a:t>変化はなく、他の社内基準は合格しているため、重篤な健康被害発生の可能性はまず</a:t>
            </a:r>
            <a:r>
              <a:rPr lang="ja-JP" altLang="en-US" dirty="0" smtClean="0"/>
              <a:t>考えられません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mtClean="0"/>
              <a:t>微生物は１ロットだけとのデータを出すのは難しい。なぜなら微生物は局在化しているので。そうすると全ロット回収に繋がりやすい</a:t>
            </a: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販売名：  ＮＹＲ　アフターサンローション     製品回収</vt:lpstr>
      <vt:lpstr>販売名： ＮＹＲ　アフターサンローション　   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17</cp:revision>
  <dcterms:created xsi:type="dcterms:W3CDTF">2015-03-05T03:29:01Z</dcterms:created>
  <dcterms:modified xsi:type="dcterms:W3CDTF">2015-06-26T07:48:12Z</dcterms:modified>
</cp:coreProperties>
</file>