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44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販売名：アルベカシン硫酸塩注射液</a:t>
            </a:r>
            <a:r>
              <a:rPr lang="en-US" altLang="ja-JP" sz="3200" dirty="0">
                <a:sym typeface="Wingdings" panose="05000000000000000000" pitchFamily="2" charset="2"/>
              </a:rPr>
              <a:t>75mg</a:t>
            </a:r>
            <a:r>
              <a:rPr lang="ja-JP" altLang="en-US" sz="3200" dirty="0">
                <a:sym typeface="Wingdings" panose="05000000000000000000" pitchFamily="2" charset="2"/>
              </a:rPr>
              <a:t>「</a:t>
            </a:r>
            <a:r>
              <a:rPr lang="en-US" altLang="ja-JP" sz="3200" dirty="0">
                <a:sym typeface="Wingdings" panose="05000000000000000000" pitchFamily="2" charset="2"/>
              </a:rPr>
              <a:t>HK</a:t>
            </a:r>
            <a:r>
              <a:rPr lang="ja-JP" altLang="en-US" sz="3200" dirty="0">
                <a:sym typeface="Wingdings" panose="05000000000000000000" pitchFamily="2" charset="2"/>
              </a:rPr>
              <a:t>」 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対象ロット　　　出荷数量（箱）　　　　　　出荷時期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CY01</a:t>
            </a:r>
            <a:r>
              <a:rPr lang="ja-JP" altLang="en-US" dirty="0"/>
              <a:t>　　　　　　　　　　　</a:t>
            </a:r>
            <a:r>
              <a:rPr lang="en-US" altLang="ja-JP" dirty="0"/>
              <a:t>882</a:t>
            </a:r>
            <a:r>
              <a:rPr lang="ja-JP" altLang="en-US" dirty="0"/>
              <a:t>箱　　　　　　　　　　　 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4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sz="3200" dirty="0"/>
              <a:t>当該ロットの試験を実施したところ、力価（定量値）が規格に適合していない事が判明いたしました。</a:t>
            </a:r>
          </a:p>
          <a:p>
            <a:pPr marL="0" indent="0">
              <a:buNone/>
            </a:pPr>
            <a:r>
              <a:rPr lang="ja-JP" altLang="en-US" sz="3200" dirty="0"/>
              <a:t>そのため、本件は製造販売承認書からの逸脱と判断し、当該ロットの製品を自主回収することといたしました。</a:t>
            </a:r>
          </a:p>
          <a:p>
            <a:pPr marL="0" indent="0">
              <a:buNone/>
            </a:pPr>
            <a:r>
              <a:rPr lang="ja-JP" altLang="en-US" sz="3200" dirty="0"/>
              <a:t>⇒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出荷試験の時は適合のはずである。では、いったい、いつ、それが間違っていたことに気付かれた</a:t>
            </a:r>
            <a:r>
              <a:rPr lang="ja-JP" altLang="en-US" sz="3200"/>
              <a:t>のでしょう？</a:t>
            </a:r>
            <a:endParaRPr lang="en-US" altLang="ja-JP" sz="3200" dirty="0"/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販売名：アルベカシン硫酸塩注射液75mg「HK」 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95</cp:revision>
  <dcterms:created xsi:type="dcterms:W3CDTF">2015-03-05T03:29:01Z</dcterms:created>
  <dcterms:modified xsi:type="dcterms:W3CDTF">2017-05-10T09:23:03Z</dcterms:modified>
</cp:coreProperties>
</file>