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0" d="100"/>
          <a:sy n="50" d="100"/>
        </p:scale>
        <p:origin x="40" y="5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2017/4/16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販売名：ハイバブルバスタブレット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lnSpcReduction="10000"/>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　　</a:t>
            </a:r>
            <a:r>
              <a:rPr lang="en-US" altLang="ja-JP" dirty="0"/>
              <a:t>J647</a:t>
            </a:r>
            <a:r>
              <a:rPr lang="ja-JP" altLang="en-US" dirty="0"/>
              <a:t>　　　　　　　　　</a:t>
            </a:r>
            <a:r>
              <a:rPr lang="en-US" altLang="zh-TW" dirty="0"/>
              <a:t>2754</a:t>
            </a:r>
            <a:r>
              <a:rPr lang="zh-TW" altLang="en-US" dirty="0"/>
              <a:t>個出荷日　</a:t>
            </a:r>
            <a:r>
              <a:rPr lang="ja-JP" altLang="en-US" dirty="0"/>
              <a:t>　　　　　</a:t>
            </a:r>
            <a:r>
              <a:rPr lang="zh-TW" altLang="en-US" dirty="0"/>
              <a:t>平成</a:t>
            </a:r>
            <a:r>
              <a:rPr lang="en-US" altLang="ja-JP" dirty="0"/>
              <a:t>28</a:t>
            </a:r>
            <a:r>
              <a:rPr lang="zh-TW" altLang="en-US" dirty="0"/>
              <a:t>年</a:t>
            </a:r>
            <a:r>
              <a:rPr lang="en-US" altLang="ja-JP" dirty="0"/>
              <a:t>10</a:t>
            </a:r>
            <a:r>
              <a:rPr lang="zh-TW" altLang="en-US" dirty="0"/>
              <a:t>月</a:t>
            </a:r>
            <a:r>
              <a:rPr lang="en-US" altLang="ja-JP" dirty="0"/>
              <a:t>11</a:t>
            </a:r>
            <a:r>
              <a:rPr lang="zh-TW" altLang="en-US" dirty="0"/>
              <a:t>日</a:t>
            </a:r>
            <a:endParaRPr lang="ja-JP" altLang="en-US" dirty="0"/>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28</a:t>
            </a:r>
            <a:r>
              <a:rPr lang="ja-JP" altLang="en-US" sz="3200" b="1" dirty="0">
                <a:solidFill>
                  <a:schemeClr val="tx2">
                    <a:lumMod val="50000"/>
                  </a:schemeClr>
                </a:solidFill>
              </a:rPr>
              <a:t>年</a:t>
            </a:r>
            <a:r>
              <a:rPr lang="en-US" altLang="ja-JP" sz="3200" b="1" dirty="0">
                <a:solidFill>
                  <a:schemeClr val="tx2">
                    <a:lumMod val="50000"/>
                  </a:schemeClr>
                </a:solidFill>
              </a:rPr>
              <a:t>10</a:t>
            </a:r>
            <a:r>
              <a:rPr lang="ja-JP" altLang="en-US" sz="3200" b="1" dirty="0">
                <a:solidFill>
                  <a:schemeClr val="tx2">
                    <a:lumMod val="50000"/>
                  </a:schemeClr>
                </a:solidFill>
              </a:rPr>
              <a:t>月</a:t>
            </a:r>
            <a:r>
              <a:rPr lang="en-US" altLang="ja-JP" sz="3200" b="1" dirty="0">
                <a:solidFill>
                  <a:schemeClr val="tx2">
                    <a:lumMod val="50000"/>
                  </a:schemeClr>
                </a:solidFill>
              </a:rPr>
              <a:t>18</a:t>
            </a:r>
            <a:r>
              <a:rPr lang="ja-JP" altLang="en-US" sz="3200" b="1" dirty="0">
                <a:solidFill>
                  <a:schemeClr val="tx2">
                    <a:lumMod val="50000"/>
                  </a:schemeClr>
                </a:solidFill>
              </a:rPr>
              <a:t>日回収開始</a:t>
            </a:r>
          </a:p>
          <a:p>
            <a:pPr marL="0" indent="0">
              <a:buNone/>
            </a:pPr>
            <a:r>
              <a:rPr lang="ja-JP" altLang="en-US" sz="3200" dirty="0"/>
              <a:t>有効成分の炭酸水素ナトリウム及び炭酸ナトリウム（無水）の定量試験において、承認書に記載された試料採取量で試験を行っていないため。</a:t>
            </a:r>
          </a:p>
          <a:p>
            <a:pPr marL="0" indent="0">
              <a:buNone/>
            </a:pPr>
            <a:r>
              <a:rPr lang="ja-JP" altLang="en-US" sz="3200" dirty="0"/>
              <a:t>危惧される具体的な健康被害</a:t>
            </a:r>
          </a:p>
          <a:p>
            <a:pPr marL="0" indent="0">
              <a:buNone/>
            </a:pPr>
            <a:r>
              <a:rPr lang="ja-JP" altLang="en-US" sz="3200" dirty="0"/>
              <a:t>製造番号：</a:t>
            </a:r>
            <a:r>
              <a:rPr lang="en-US" altLang="ja-JP" sz="3200" dirty="0"/>
              <a:t>J647</a:t>
            </a:r>
            <a:r>
              <a:rPr lang="ja-JP" altLang="en-US" sz="3200" dirty="0"/>
              <a:t>については、製造記録から炭酸水素ナトリウム及び炭酸ナトリウム（無水）は承認書規定通りに秤量並びに配合されていることを確認しており、重篤な健康被害を生じることはないと考えます。</a:t>
            </a:r>
          </a:p>
          <a:p>
            <a:pPr marL="0" indent="0">
              <a:buNone/>
            </a:pPr>
            <a:r>
              <a:rPr lang="ja-JP" altLang="en-US" sz="3200" dirty="0"/>
              <a:t>⇒</a:t>
            </a:r>
            <a:endParaRPr lang="en-US" altLang="ja-JP" sz="3200" dirty="0"/>
          </a:p>
          <a:p>
            <a:pPr marL="0" indent="0">
              <a:buNone/>
            </a:pPr>
            <a:r>
              <a:rPr lang="ja-JP" altLang="en-US" sz="3200" dirty="0"/>
              <a:t>こんな理由で製品回収を当局がさせる必要があるのでしょうか？</a:t>
            </a:r>
            <a:endParaRPr lang="en-US" altLang="ja-JP" sz="3200" dirty="0"/>
          </a:p>
          <a:p>
            <a:pPr marL="0" indent="0">
              <a:buNone/>
            </a:pPr>
            <a:r>
              <a:rPr lang="ja-JP" altLang="en-US" sz="3200"/>
              <a:t>やり過ぎだと思います。</a:t>
            </a:r>
            <a:endParaRPr lang="en-US" altLang="ja-JP" sz="3200" dirty="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1133</TotalTime>
  <Words>5</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販売名：ハイバブルバスタブレット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98</cp:revision>
  <dcterms:created xsi:type="dcterms:W3CDTF">2015-03-05T03:29:01Z</dcterms:created>
  <dcterms:modified xsi:type="dcterms:W3CDTF">2017-04-16T03:26:10Z</dcterms:modified>
</cp:coreProperties>
</file>