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6" d="100"/>
          <a:sy n="46" d="100"/>
        </p:scale>
        <p:origin x="68"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2017/4/7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2017/4/7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販売名：トラマール注</a:t>
            </a:r>
            <a:r>
              <a:rPr lang="en-US" altLang="ja-JP" sz="3200" dirty="0">
                <a:sym typeface="Wingdings" panose="05000000000000000000" pitchFamily="2" charset="2"/>
              </a:rPr>
              <a:t>100</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a:t>
            </a:r>
            <a:r>
              <a:rPr lang="en-US" altLang="ja-JP" dirty="0"/>
              <a:t>202801</a:t>
            </a:r>
            <a:r>
              <a:rPr lang="ja-JP" altLang="en-US" dirty="0"/>
              <a:t>　　　　　　　　</a:t>
            </a:r>
            <a:r>
              <a:rPr lang="en-US" altLang="ja-JP" dirty="0"/>
              <a:t>2618</a:t>
            </a:r>
            <a:r>
              <a:rPr lang="ja-JP" altLang="en-US" dirty="0"/>
              <a:t>箱　　　　　　　　平成</a:t>
            </a:r>
            <a:r>
              <a:rPr lang="en-US" altLang="ja-JP" dirty="0"/>
              <a:t>29</a:t>
            </a:r>
            <a:r>
              <a:rPr lang="ja-JP" altLang="en-US" dirty="0"/>
              <a:t>年</a:t>
            </a:r>
            <a:r>
              <a:rPr lang="en-US" altLang="ja-JP" dirty="0"/>
              <a:t>2</a:t>
            </a:r>
            <a:r>
              <a:rPr lang="ja-JP" altLang="en-US" dirty="0"/>
              <a:t>月</a:t>
            </a:r>
            <a:r>
              <a:rPr lang="en-US" altLang="ja-JP" dirty="0"/>
              <a:t>6</a:t>
            </a:r>
            <a:r>
              <a:rPr lang="ja-JP" altLang="en-US" dirty="0"/>
              <a:t>日～平成</a:t>
            </a:r>
            <a:r>
              <a:rPr lang="en-US" altLang="ja-JP" dirty="0"/>
              <a:t>29</a:t>
            </a:r>
            <a:r>
              <a:rPr lang="ja-JP" altLang="en-US" dirty="0"/>
              <a:t>年</a:t>
            </a:r>
            <a:r>
              <a:rPr lang="en-US" altLang="ja-JP" dirty="0"/>
              <a:t>3</a:t>
            </a:r>
            <a:r>
              <a:rPr lang="ja-JP" altLang="en-US" dirty="0"/>
              <a:t>月</a:t>
            </a:r>
            <a:r>
              <a:rPr lang="en-US" altLang="ja-JP" dirty="0"/>
              <a:t>28</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a:solidFill>
                  <a:schemeClr val="tx2">
                    <a:lumMod val="50000"/>
                  </a:schemeClr>
                </a:solidFill>
              </a:rPr>
              <a:t>年４月６日</a:t>
            </a:r>
            <a:r>
              <a:rPr lang="ja-JP" altLang="en-US" sz="3200" b="1" dirty="0">
                <a:solidFill>
                  <a:schemeClr val="tx2">
                    <a:lumMod val="50000"/>
                  </a:schemeClr>
                </a:solidFill>
              </a:rPr>
              <a:t>回収開始</a:t>
            </a:r>
          </a:p>
          <a:p>
            <a:pPr marL="0" indent="0">
              <a:buNone/>
            </a:pPr>
            <a:r>
              <a:rPr lang="ja-JP" altLang="en-US" sz="3200" dirty="0"/>
              <a:t>承認書に記載されている薬液ろ過フィルターとは異なる材質のフィルターを使用して製造したことが判明し、製造において承認書と齟齬が発生していたため、異なるフィルターを使用した市場にある製品を自主回収することとしました。</a:t>
            </a:r>
          </a:p>
          <a:p>
            <a:pPr marL="0" indent="0">
              <a:buNone/>
            </a:pPr>
            <a:r>
              <a:rPr lang="ja-JP" altLang="en-US" sz="3200" dirty="0"/>
              <a:t>⇒</a:t>
            </a:r>
            <a:endParaRPr lang="en-US" altLang="ja-JP" sz="3200" dirty="0"/>
          </a:p>
          <a:p>
            <a:pPr marL="0" indent="0">
              <a:buNone/>
            </a:pPr>
            <a:r>
              <a:rPr lang="ja-JP" altLang="en-US" sz="3200" dirty="0"/>
              <a:t>フィルターの受け入れ試験が設定されていなかったのでしょう。</a:t>
            </a:r>
            <a:r>
              <a:rPr lang="en-US" altLang="ja-JP" sz="3200" dirty="0"/>
              <a:t>PMDA</a:t>
            </a:r>
            <a:r>
              <a:rPr lang="ja-JP" altLang="en-US" sz="3200" dirty="0"/>
              <a:t>は</a:t>
            </a:r>
            <a:r>
              <a:rPr lang="en-US" altLang="ja-JP" sz="3200" dirty="0"/>
              <a:t>GMP</a:t>
            </a:r>
            <a:r>
              <a:rPr lang="ja-JP" altLang="en-US" sz="3200" dirty="0"/>
              <a:t>適合性調査で「フィルターは品質に影響を与えるので決まったものが入るように管理しなさい」と指摘しています。</a:t>
            </a:r>
            <a:endParaRPr lang="en-US" altLang="ja-JP" sz="3200" dirty="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TotalTime>
  <Words>6</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販売名：トラマール注100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97</cp:revision>
  <dcterms:created xsi:type="dcterms:W3CDTF">2015-03-05T03:29:01Z</dcterms:created>
  <dcterms:modified xsi:type="dcterms:W3CDTF">2017-04-06T23:16:16Z</dcterms:modified>
</cp:coreProperties>
</file>