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4" d="100"/>
          <a:sy n="34" d="100"/>
        </p:scale>
        <p:origin x="56"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a:t>
            </a:r>
            <a:r>
              <a:rPr lang="ja-JP" altLang="en-US" sz="3200" dirty="0">
                <a:sym typeface="Wingdings" panose="05000000000000000000" pitchFamily="2" charset="2"/>
              </a:rPr>
              <a:t>：カンデサルタン錠４ｍｇ「ＤＳＥＰ</a:t>
            </a:r>
            <a:r>
              <a:rPr lang="ja-JP" altLang="en-US" sz="3200" dirty="0" smtClean="0">
                <a:sym typeface="Wingdings" panose="05000000000000000000" pitchFamily="2" charset="2"/>
              </a:rPr>
              <a:t>」 　　　</a:t>
            </a:r>
            <a:r>
              <a:rPr lang="ja-JP" altLang="en-US" sz="3200" dirty="0" smtClean="0">
                <a:solidFill>
                  <a:srgbClr val="C00000"/>
                </a:solidFill>
              </a:rPr>
              <a:t>製品</a:t>
            </a:r>
            <a:r>
              <a:rPr lang="ja-JP" altLang="en-US" sz="3200" dirty="0">
                <a:solidFill>
                  <a:srgbClr val="C00000"/>
                </a:solidFill>
              </a:rPr>
              <a:t>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a:bodyPr>
          <a:lstStyle/>
          <a:p>
            <a:pPr marL="0" indent="0">
              <a:buNone/>
            </a:pPr>
            <a:r>
              <a:rPr lang="ja-JP" altLang="en-US" sz="3600" b="1" dirty="0" smtClean="0">
                <a:solidFill>
                  <a:schemeClr val="tx2">
                    <a:lumMod val="50000"/>
                  </a:schemeClr>
                </a:solidFill>
              </a:rPr>
              <a:t>対象</a:t>
            </a:r>
            <a:r>
              <a:rPr lang="ja-JP" altLang="en-US" sz="3600" b="1" dirty="0">
                <a:solidFill>
                  <a:schemeClr val="tx2">
                    <a:lumMod val="50000"/>
                  </a:schemeClr>
                </a:solidFill>
              </a:rPr>
              <a:t>ロット　　　出荷数量（箱</a:t>
            </a:r>
            <a:r>
              <a:rPr lang="ja-JP" altLang="en-US" sz="3600" b="1" dirty="0" smtClean="0">
                <a:solidFill>
                  <a:schemeClr val="tx2">
                    <a:lumMod val="50000"/>
                  </a:schemeClr>
                </a:solidFill>
              </a:rPr>
              <a:t>）　　　　　</a:t>
            </a:r>
            <a:r>
              <a:rPr lang="ja-JP" altLang="en-US" sz="3600" b="1" dirty="0">
                <a:solidFill>
                  <a:schemeClr val="tx2">
                    <a:lumMod val="50000"/>
                  </a:schemeClr>
                </a:solidFill>
              </a:rPr>
              <a:t>　</a:t>
            </a:r>
            <a:r>
              <a:rPr lang="ja-JP" altLang="en-US" sz="3600" b="1" dirty="0" smtClean="0">
                <a:solidFill>
                  <a:schemeClr val="tx2">
                    <a:lumMod val="50000"/>
                  </a:schemeClr>
                </a:solidFill>
              </a:rPr>
              <a:t>出荷時期</a:t>
            </a:r>
            <a:endParaRPr lang="ja-JP" altLang="en-US" sz="3600" b="1" dirty="0">
              <a:solidFill>
                <a:schemeClr val="tx2">
                  <a:lumMod val="50000"/>
                </a:schemeClr>
              </a:solidFill>
            </a:endParaRPr>
          </a:p>
          <a:p>
            <a:pPr marL="0" indent="0">
              <a:buNone/>
            </a:pPr>
            <a:r>
              <a:rPr lang="ja-JP" altLang="en-US" dirty="0"/>
              <a:t>　</a:t>
            </a:r>
            <a:r>
              <a:rPr lang="en-US" altLang="ja-JP" dirty="0" smtClean="0"/>
              <a:t>E4A0007</a:t>
            </a:r>
            <a:r>
              <a:rPr lang="ja-JP" altLang="en-US" dirty="0"/>
              <a:t>　　　　　　</a:t>
            </a:r>
            <a:r>
              <a:rPr lang="ja-JP" altLang="en-US" dirty="0" smtClean="0"/>
              <a:t>１，９３８箱　　　　　平成</a:t>
            </a:r>
            <a:r>
              <a:rPr lang="en-US" altLang="ja-JP" dirty="0" smtClean="0"/>
              <a:t>28</a:t>
            </a:r>
            <a:r>
              <a:rPr lang="ja-JP" altLang="en-US" dirty="0" smtClean="0"/>
              <a:t>年</a:t>
            </a:r>
            <a:r>
              <a:rPr lang="en-US" altLang="ja-JP" dirty="0" smtClean="0"/>
              <a:t>1</a:t>
            </a:r>
            <a:r>
              <a:rPr lang="ja-JP" altLang="en-US" dirty="0" smtClean="0"/>
              <a:t>月</a:t>
            </a:r>
            <a:r>
              <a:rPr lang="en-US" altLang="ja-JP" dirty="0" smtClean="0"/>
              <a:t>7</a:t>
            </a:r>
            <a:r>
              <a:rPr lang="ja-JP" altLang="en-US" dirty="0" smtClean="0"/>
              <a:t>日</a:t>
            </a:r>
            <a:r>
              <a:rPr lang="ja-JP" altLang="en-US" dirty="0"/>
              <a:t>～平成</a:t>
            </a:r>
            <a:r>
              <a:rPr lang="en-US" altLang="ja-JP" dirty="0" smtClean="0"/>
              <a:t>28</a:t>
            </a:r>
            <a:r>
              <a:rPr lang="ja-JP" altLang="en-US" dirty="0" smtClean="0"/>
              <a:t>年</a:t>
            </a:r>
            <a:r>
              <a:rPr lang="en-US" altLang="ja-JP" dirty="0" smtClean="0"/>
              <a:t>10</a:t>
            </a:r>
            <a:r>
              <a:rPr lang="ja-JP" altLang="en-US" dirty="0" smtClean="0"/>
              <a:t>月</a:t>
            </a:r>
            <a:r>
              <a:rPr lang="en-US" altLang="ja-JP" dirty="0" smtClean="0"/>
              <a:t>20</a:t>
            </a:r>
            <a:r>
              <a:rPr lang="ja-JP" altLang="en-US" dirty="0" smtClean="0"/>
              <a:t>日</a:t>
            </a:r>
            <a:endParaRPr lang="en-US" altLang="ja-JP" dirty="0" smtClean="0"/>
          </a:p>
          <a:p>
            <a:pPr marL="0" indent="0">
              <a:buNone/>
            </a:pPr>
            <a:r>
              <a:rPr lang="ja-JP" altLang="en-US" sz="3200" b="1" dirty="0" smtClean="0">
                <a:solidFill>
                  <a:schemeClr val="tx2">
                    <a:lumMod val="50000"/>
                  </a:schemeClr>
                </a:solidFill>
              </a:rPr>
              <a:t>回収</a:t>
            </a:r>
            <a:r>
              <a:rPr lang="ja-JP" altLang="en-US" sz="3200" b="1" dirty="0">
                <a:solidFill>
                  <a:schemeClr val="tx2">
                    <a:lumMod val="50000"/>
                  </a:schemeClr>
                </a:solidFill>
              </a:rPr>
              <a:t>理由　　平成</a:t>
            </a:r>
            <a:r>
              <a:rPr lang="en-US" altLang="ja-JP" sz="3200" b="1" dirty="0">
                <a:solidFill>
                  <a:schemeClr val="tx2">
                    <a:lumMod val="50000"/>
                  </a:schemeClr>
                </a:solidFill>
              </a:rPr>
              <a:t>29</a:t>
            </a:r>
            <a:r>
              <a:rPr lang="ja-JP" altLang="en-US" sz="3200" b="1" dirty="0" smtClean="0">
                <a:solidFill>
                  <a:schemeClr val="tx2">
                    <a:lumMod val="50000"/>
                  </a:schemeClr>
                </a:solidFill>
              </a:rPr>
              <a:t>年２月２日</a:t>
            </a:r>
            <a:r>
              <a:rPr lang="ja-JP" altLang="en-US" sz="3200" b="1" dirty="0">
                <a:solidFill>
                  <a:schemeClr val="tx2">
                    <a:lumMod val="50000"/>
                  </a:schemeClr>
                </a:solidFill>
              </a:rPr>
              <a:t>回収開始</a:t>
            </a:r>
          </a:p>
          <a:p>
            <a:pPr marL="0" indent="0">
              <a:buNone/>
            </a:pPr>
            <a:r>
              <a:rPr lang="ja-JP" altLang="en-US" sz="3200" dirty="0"/>
              <a:t>個装箱（</a:t>
            </a:r>
            <a:r>
              <a:rPr lang="en-US" altLang="ja-JP" sz="3200" dirty="0"/>
              <a:t>PTP500</a:t>
            </a:r>
            <a:r>
              <a:rPr lang="ja-JP" altLang="en-US" sz="3200" dirty="0"/>
              <a:t>錠包装品）の使用期限及び製造番号の記載が互いに入れ替わった状態で印字されているため、</a:t>
            </a:r>
            <a:r>
              <a:rPr lang="ja-JP" altLang="en-US" sz="3200" dirty="0" smtClean="0"/>
              <a:t>該当</a:t>
            </a:r>
            <a:r>
              <a:rPr lang="ja-JP" altLang="en-US" sz="3200" dirty="0"/>
              <a:t>する製品を自主回収いたします。</a:t>
            </a:r>
          </a:p>
          <a:p>
            <a:pPr marL="0" indent="0">
              <a:buNone/>
            </a:pPr>
            <a:r>
              <a:rPr lang="ja-JP" altLang="en-US" sz="3200" dirty="0" smtClean="0"/>
              <a:t>⇒</a:t>
            </a:r>
            <a:r>
              <a:rPr lang="ja-JP" altLang="en-US" sz="3200" dirty="0"/>
              <a:t>　</a:t>
            </a:r>
            <a:endParaRPr lang="en-US" altLang="ja-JP" sz="3200" dirty="0"/>
          </a:p>
          <a:p>
            <a:pPr marL="0" indent="0">
              <a:buNone/>
            </a:pPr>
            <a:r>
              <a:rPr lang="ja-JP" altLang="en-US" sz="3200" dirty="0" smtClean="0"/>
              <a:t>全製品の間違いであり、</a:t>
            </a:r>
            <a:r>
              <a:rPr lang="en-US" altLang="ja-JP" sz="3200" dirty="0" smtClean="0"/>
              <a:t>QC</a:t>
            </a:r>
            <a:r>
              <a:rPr lang="ja-JP" altLang="en-US" sz="3200" dirty="0" smtClean="0"/>
              <a:t>の抜き取り試験でも見逃した</a:t>
            </a:r>
            <a:r>
              <a:rPr lang="ja-JP" altLang="en-US" sz="3200" dirty="0" err="1" smtClean="0"/>
              <a:t>ｋ</a:t>
            </a:r>
            <a:r>
              <a:rPr lang="ja-JP" altLang="en-US" sz="3200" dirty="0" smtClean="0"/>
              <a:t>とになる。</a:t>
            </a:r>
            <a:endParaRPr lang="en-US" altLang="ja-JP" sz="3200" dirty="0" smtClean="0"/>
          </a:p>
          <a:p>
            <a:pPr marL="0" indent="0">
              <a:buNone/>
            </a:pPr>
            <a:r>
              <a:rPr lang="en-US" altLang="ja-JP" sz="3200" dirty="0" smtClean="0"/>
              <a:t>QC</a:t>
            </a:r>
            <a:r>
              <a:rPr lang="ja-JP" altLang="en-US" sz="3200" dirty="0" smtClean="0"/>
              <a:t>の普段の試験をどれだけ確実に行うかである。</a:t>
            </a:r>
            <a:endParaRPr lang="en-US" altLang="ja-JP" sz="3200" dirty="0" smtClean="0"/>
          </a:p>
          <a:p>
            <a:pPr marL="0" indent="0">
              <a:buNone/>
            </a:pPr>
            <a:endParaRPr lang="ja-JP" altLang="en-US" sz="3200"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1097</TotalTime>
  <Words>10</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販売名：カンデサルタン錠４ｍｇ「ＤＳＥＰ」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93</cp:revision>
  <dcterms:created xsi:type="dcterms:W3CDTF">2015-03-05T03:29:01Z</dcterms:created>
  <dcterms:modified xsi:type="dcterms:W3CDTF">2017-03-19T09:03:27Z</dcterms:modified>
</cp:coreProperties>
</file>