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34" d="100"/>
          <a:sy n="34" d="100"/>
        </p:scale>
        <p:origin x="5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709170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</a:t>
            </a:r>
            <a:r>
              <a:rPr lang="ja-JP" altLang="en-US" sz="3200" dirty="0">
                <a:sym typeface="Wingdings" panose="05000000000000000000" pitchFamily="2" charset="2"/>
              </a:rPr>
              <a:t>：ジキニン顆粒</a:t>
            </a:r>
            <a:r>
              <a:rPr lang="ja-JP" altLang="en-US" sz="3200" dirty="0" smtClean="0">
                <a:sym typeface="Wingdings" panose="05000000000000000000" pitchFamily="2" charset="2"/>
              </a:rPr>
              <a:t>Ａ</a:t>
            </a:r>
            <a:r>
              <a:rPr lang="en-US" altLang="ja-JP" sz="3200" dirty="0" smtClean="0">
                <a:sym typeface="Wingdings" panose="05000000000000000000" pitchFamily="2" charset="2"/>
              </a:rPr>
              <a:t> </a:t>
            </a:r>
            <a:r>
              <a:rPr lang="ja-JP" altLang="en-US" sz="3200" dirty="0">
                <a:sym typeface="Wingdings" panose="05000000000000000000" pitchFamily="2" charset="2"/>
              </a:rPr>
              <a:t>　 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73426"/>
            <a:ext cx="12191999" cy="5784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対象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ロット　　　出荷数量（箱</a:t>
            </a:r>
            <a:r>
              <a:rPr lang="ja-JP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）　　　　　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　</a:t>
            </a:r>
            <a:r>
              <a:rPr lang="ja-JP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出荷時期</a:t>
            </a:r>
            <a:endParaRPr lang="ja-JP" alt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ＢＴＵ０２　　　　　　</a:t>
            </a:r>
            <a:r>
              <a:rPr lang="ja-JP" altLang="en-US" dirty="0" smtClean="0"/>
              <a:t>３，０５７箱　　　　　　　平成</a:t>
            </a:r>
            <a:r>
              <a:rPr lang="en-US" altLang="ja-JP" dirty="0" smtClean="0"/>
              <a:t>28</a:t>
            </a:r>
            <a:r>
              <a:rPr lang="ja-JP" altLang="en-US" dirty="0" smtClean="0"/>
              <a:t>年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20</a:t>
            </a:r>
            <a:r>
              <a:rPr lang="ja-JP" altLang="en-US" dirty="0" smtClean="0"/>
              <a:t>日</a:t>
            </a:r>
            <a:r>
              <a:rPr lang="ja-JP" altLang="en-US" dirty="0"/>
              <a:t>～平成</a:t>
            </a:r>
            <a:r>
              <a:rPr lang="en-US" altLang="ja-JP" dirty="0"/>
              <a:t>29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</a:t>
            </a:r>
            <a:r>
              <a:rPr lang="ja-JP" altLang="en-US" dirty="0" smtClean="0"/>
              <a:t>日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回収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理由　　平成</a:t>
            </a:r>
            <a:r>
              <a:rPr lang="en-US" altLang="ja-JP" sz="3600" b="1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年３月</a:t>
            </a:r>
            <a:r>
              <a:rPr lang="en-US" altLang="ja-JP" sz="3600" b="1" smtClean="0">
                <a:solidFill>
                  <a:schemeClr val="tx2">
                    <a:lumMod val="50000"/>
                  </a:schemeClr>
                </a:solidFill>
              </a:rPr>
              <a:t>15</a:t>
            </a:r>
            <a:r>
              <a:rPr lang="ja-JP" altLang="en-US" sz="3600" b="1" smtClean="0">
                <a:solidFill>
                  <a:schemeClr val="tx2">
                    <a:lumMod val="50000"/>
                  </a:schemeClr>
                </a:solidFill>
              </a:rPr>
              <a:t>日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回収開始</a:t>
            </a:r>
          </a:p>
          <a:p>
            <a:pPr marL="0" indent="0">
              <a:buNone/>
            </a:pPr>
            <a:r>
              <a:rPr lang="ja-JP" altLang="en-US" sz="3400" dirty="0"/>
              <a:t>消費者より、「ジキニン顆粒Ａ」（１０包）に別製品の個包装が入っているとの情報を受けました。調査の</a:t>
            </a:r>
            <a:r>
              <a:rPr lang="ja-JP" altLang="en-US" sz="3400" dirty="0" smtClean="0"/>
              <a:t>結果</a:t>
            </a:r>
            <a:r>
              <a:rPr lang="ja-JP" altLang="en-US" sz="3400" dirty="0"/>
              <a:t>、同一ラインでラインテスト中であった「アロパノール顆粒」の単包品が混入したことがわかりました。</a:t>
            </a:r>
            <a:r>
              <a:rPr lang="ja-JP" altLang="en-US" sz="3400" dirty="0" smtClean="0"/>
              <a:t>同様の</a:t>
            </a:r>
            <a:r>
              <a:rPr lang="ja-JP" altLang="en-US" sz="3400" dirty="0"/>
              <a:t>報告が複数あったことから、「アロパノール顆粒」の単包品が混入した製品が他に存在する可能性が否定</a:t>
            </a:r>
            <a:r>
              <a:rPr lang="ja-JP" altLang="en-US" sz="3400" dirty="0" smtClean="0"/>
              <a:t>できない</a:t>
            </a:r>
            <a:r>
              <a:rPr lang="ja-JP" altLang="en-US" sz="3400" dirty="0"/>
              <a:t>ため、当該ロットを回収することといたしました。</a:t>
            </a:r>
          </a:p>
          <a:p>
            <a:pPr marL="0" indent="0">
              <a:buNone/>
            </a:pPr>
            <a:r>
              <a:rPr lang="ja-JP" altLang="en-US" sz="3400" dirty="0" smtClean="0"/>
              <a:t>⇒</a:t>
            </a:r>
            <a:r>
              <a:rPr lang="ja-JP" altLang="en-US" sz="3400" dirty="0"/>
              <a:t>　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 smtClean="0"/>
              <a:t>テスト品の管理はどうなっていたのでしょう？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7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販売名：ジキニン顆粒Ａ 　 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87</cp:revision>
  <dcterms:created xsi:type="dcterms:W3CDTF">2015-03-05T03:29:01Z</dcterms:created>
  <dcterms:modified xsi:type="dcterms:W3CDTF">2017-03-19T08:25:22Z</dcterms:modified>
</cp:coreProperties>
</file>