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95" autoAdjust="0"/>
    <p:restoredTop sz="94660"/>
  </p:normalViewPr>
  <p:slideViewPr>
    <p:cSldViewPr snapToGrid="0">
      <p:cViewPr varScale="1">
        <p:scale>
          <a:sx n="32" d="100"/>
          <a:sy n="32" d="100"/>
        </p:scale>
        <p:origin x="48" y="1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 fontScale="90000"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　</a:t>
            </a:r>
            <a:r>
              <a:rPr lang="en-US" altLang="ja-JP" sz="3200" dirty="0">
                <a:sym typeface="Wingdings" panose="05000000000000000000" pitchFamily="2" charset="2"/>
              </a:rPr>
              <a:t>(</a:t>
            </a:r>
            <a:r>
              <a:rPr lang="en-US" altLang="ja-JP" sz="3200" dirty="0">
                <a:sym typeface="Wingdings" panose="05000000000000000000" pitchFamily="2" charset="2"/>
              </a:rPr>
              <a:t>1)</a:t>
            </a:r>
            <a:r>
              <a:rPr lang="ja-JP" altLang="en-US" sz="3200" dirty="0">
                <a:sym typeface="Wingdings" panose="05000000000000000000" pitchFamily="2" charset="2"/>
              </a:rPr>
              <a:t>ホワイトバーム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 　　　　　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モイスチャライジングクリーム</a:t>
            </a:r>
            <a:r>
              <a:rPr lang="ja-JP" altLang="en-US" sz="3200" dirty="0">
                <a:sym typeface="Wingdings" panose="05000000000000000000" pitchFamily="2" charset="2"/>
              </a:rPr>
              <a:t>            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　　　　　　　　　　対象ロット　　　　出荷数量（箱）　出荷判定日</a:t>
            </a:r>
          </a:p>
          <a:p>
            <a:pPr marL="0" indent="0">
              <a:buNone/>
            </a:pPr>
            <a:r>
              <a:rPr lang="en-US" altLang="ja-JP" dirty="0"/>
              <a:t>(1)</a:t>
            </a:r>
            <a:r>
              <a:rPr lang="ja-JP" altLang="en-US" dirty="0"/>
              <a:t>ホワイトバーム　　　　　　　　　　　６　　</a:t>
            </a:r>
            <a:r>
              <a:rPr lang="en-US" altLang="ja-JP" dirty="0"/>
              <a:t>1,006</a:t>
            </a:r>
            <a:r>
              <a:rPr lang="ja-JP" altLang="en-US" dirty="0"/>
              <a:t>箱　　平成</a:t>
            </a:r>
            <a:r>
              <a:rPr lang="en-US" altLang="ja-JP" dirty="0"/>
              <a:t>23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br>
              <a:rPr lang="ja-JP" altLang="en-US" dirty="0"/>
            </a:br>
            <a:r>
              <a:rPr lang="en-US" altLang="ja-JP" dirty="0"/>
              <a:t>(2)</a:t>
            </a:r>
            <a:r>
              <a:rPr lang="ja-JP" altLang="en-US" dirty="0"/>
              <a:t>モイスチャライジングクリーム </a:t>
            </a:r>
            <a:r>
              <a:rPr lang="ja-JP" altLang="en-US" dirty="0"/>
              <a:t>ト　８　　　</a:t>
            </a:r>
            <a:r>
              <a:rPr lang="en-US" altLang="ja-JP" dirty="0"/>
              <a:t>571</a:t>
            </a:r>
            <a:r>
              <a:rPr lang="ja-JP" altLang="en-US" dirty="0"/>
              <a:t>箱　　平成</a:t>
            </a:r>
            <a:r>
              <a:rPr lang="en-US" altLang="ja-JP" dirty="0"/>
              <a:t>23</a:t>
            </a:r>
            <a:r>
              <a:rPr lang="ja-JP" altLang="en-US" dirty="0"/>
              <a:t>年</a:t>
            </a:r>
            <a:r>
              <a:rPr lang="en-US" altLang="ja-JP" dirty="0"/>
              <a:t>8</a:t>
            </a:r>
            <a:r>
              <a:rPr lang="ja-JP" altLang="en-US" dirty="0"/>
              <a:t>月～平成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22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sz="3400" dirty="0"/>
              <a:t> 添加剤の一部として使用した酸化防止剤において、品質保証期限が切れた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  ものを使用して製品を製造したことが判明したため、自主回収します。</a:t>
            </a:r>
            <a:endParaRPr lang="en-US" altLang="ja-JP" sz="3400" dirty="0"/>
          </a:p>
          <a:p>
            <a:pPr marL="0" indent="0">
              <a:buNone/>
            </a:pPr>
            <a:endParaRPr lang="ja-JP" altLang="en-US" sz="900" dirty="0"/>
          </a:p>
          <a:p>
            <a:pPr marL="0" indent="0">
              <a:buNone/>
            </a:pPr>
            <a:r>
              <a:rPr lang="ja-JP" altLang="en-US" sz="3600" b="1" dirty="0"/>
              <a:t>危惧される具体的な健康被害</a:t>
            </a:r>
          </a:p>
          <a:p>
            <a:pPr marL="0" indent="0">
              <a:buNone/>
            </a:pPr>
            <a:r>
              <a:rPr lang="ja-JP" altLang="en-US" sz="3400" dirty="0"/>
              <a:t>　設定した規格に合格している製品であるため、当該製品を使用しての</a:t>
            </a:r>
            <a:endParaRPr lang="en-US" altLang="ja-JP" sz="3400" dirty="0"/>
          </a:p>
          <a:p>
            <a:pPr marL="0" indent="0">
              <a:buNone/>
            </a:pPr>
            <a:r>
              <a:rPr lang="en-US" altLang="ja-JP" sz="3400" dirty="0"/>
              <a:t>  </a:t>
            </a:r>
            <a:r>
              <a:rPr lang="ja-JP" altLang="en-US" sz="3400" dirty="0"/>
              <a:t>重篤な健康被害が発生する可能性はありません。</a:t>
            </a:r>
          </a:p>
          <a:p>
            <a:pPr marL="0" indent="0">
              <a:buNone/>
            </a:pPr>
            <a:r>
              <a:rPr lang="ja-JP" altLang="en-US" sz="3400" dirty="0"/>
              <a:t>⇒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原料の使用期限管理での回収はこれが</a:t>
            </a:r>
            <a:r>
              <a:rPr lang="en-US" altLang="ja-JP" sz="3400" dirty="0"/>
              <a:t>2</a:t>
            </a:r>
            <a:r>
              <a:rPr lang="ja-JP" altLang="en-US" sz="3400" dirty="0"/>
              <a:t>件目である。切れていても規格に合格しているなら品質は問題がない。</a:t>
            </a:r>
            <a:r>
              <a:rPr lang="en-US" altLang="ja-JP" sz="3400" dirty="0"/>
              <a:t>GMP</a:t>
            </a:r>
            <a:r>
              <a:rPr lang="ja-JP" altLang="en-US" sz="3400" dirty="0"/>
              <a:t>管理での不備による回収になる。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　(1)ホワイトバーム 　 　　　　　(2)モイスチャライジングクリーム           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79</cp:revision>
  <dcterms:created xsi:type="dcterms:W3CDTF">2015-03-05T03:29:01Z</dcterms:created>
  <dcterms:modified xsi:type="dcterms:W3CDTF">2017-02-23T03:32:44Z</dcterms:modified>
</cp:coreProperties>
</file>