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795" autoAdjust="0"/>
    <p:restoredTop sz="94660"/>
  </p:normalViewPr>
  <p:slideViewPr>
    <p:cSldViewPr snapToGrid="0">
      <p:cViewPr varScale="1">
        <p:scale>
          <a:sx n="32" d="100"/>
          <a:sy n="32" d="100"/>
        </p:scale>
        <p:origin x="48" y="10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0244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154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5010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108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471549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477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03052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56264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92223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8745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0340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180F89-0C79-46CA-8AFD-984C7606A5F9}" type="datetimeFigureOut">
              <a:rPr kumimoji="1" lang="ja-JP" altLang="en-US" smtClean="0"/>
              <a:t>2017/2/23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271BC-D100-455E-9DE8-A7D264A487B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7079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0" y="185352"/>
            <a:ext cx="12192000" cy="709170"/>
          </a:xfrm>
        </p:spPr>
        <p:txBody>
          <a:bodyPr>
            <a:normAutofit fontScale="90000"/>
          </a:bodyPr>
          <a:lstStyle/>
          <a:p>
            <a:r>
              <a:rPr lang="ja-JP" altLang="en-US" sz="3200" dirty="0">
                <a:sym typeface="Wingdings" panose="05000000000000000000" pitchFamily="2" charset="2"/>
              </a:rPr>
              <a:t>販売名：　</a:t>
            </a:r>
            <a:r>
              <a:rPr lang="en-US" altLang="ja-JP" sz="3200" dirty="0">
                <a:sym typeface="Wingdings" panose="05000000000000000000" pitchFamily="2" charset="2"/>
              </a:rPr>
              <a:t>(</a:t>
            </a:r>
            <a:r>
              <a:rPr lang="en-US" altLang="ja-JP" sz="3200" dirty="0">
                <a:sym typeface="Wingdings" panose="05000000000000000000" pitchFamily="2" charset="2"/>
              </a:rPr>
              <a:t>1)</a:t>
            </a:r>
            <a:r>
              <a:rPr lang="ja-JP" altLang="en-US" sz="3200" dirty="0">
                <a:sym typeface="Wingdings" panose="05000000000000000000" pitchFamily="2" charset="2"/>
              </a:rPr>
              <a:t>ホワイトバーム</a:t>
            </a:r>
            <a:br>
              <a:rPr lang="ja-JP" altLang="en-US" sz="3200" dirty="0">
                <a:sym typeface="Wingdings" panose="05000000000000000000" pitchFamily="2" charset="2"/>
              </a:rPr>
            </a:br>
            <a:r>
              <a:rPr lang="ja-JP" altLang="en-US" sz="3200" dirty="0">
                <a:sym typeface="Wingdings" panose="05000000000000000000" pitchFamily="2" charset="2"/>
              </a:rPr>
              <a:t>　 　　　　　</a:t>
            </a:r>
            <a:r>
              <a:rPr lang="en-US" altLang="ja-JP" sz="3200" dirty="0">
                <a:sym typeface="Wingdings" panose="05000000000000000000" pitchFamily="2" charset="2"/>
              </a:rPr>
              <a:t>(2)</a:t>
            </a:r>
            <a:r>
              <a:rPr lang="ja-JP" altLang="en-US" sz="3200" dirty="0">
                <a:sym typeface="Wingdings" panose="05000000000000000000" pitchFamily="2" charset="2"/>
              </a:rPr>
              <a:t>モイスチャライジングクリーム</a:t>
            </a:r>
            <a:r>
              <a:rPr lang="ja-JP" altLang="en-US" sz="3200" dirty="0">
                <a:sym typeface="Wingdings" panose="05000000000000000000" pitchFamily="2" charset="2"/>
              </a:rPr>
              <a:t>            </a:t>
            </a:r>
            <a:r>
              <a:rPr lang="ja-JP" altLang="en-US" sz="3200" dirty="0">
                <a:solidFill>
                  <a:srgbClr val="C00000"/>
                </a:solidFill>
              </a:rPr>
              <a:t>製品回収</a:t>
            </a:r>
            <a:endParaRPr kumimoji="1" lang="ja-JP" altLang="en-US" sz="3200" dirty="0">
              <a:solidFill>
                <a:srgbClr val="C0000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0" y="1073426"/>
            <a:ext cx="12191999" cy="5784575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　　　　　　　　　　対象ロット　　　　出荷数量（箱）　出荷判定日</a:t>
            </a:r>
          </a:p>
          <a:p>
            <a:pPr marL="0" indent="0">
              <a:buNone/>
            </a:pPr>
            <a:r>
              <a:rPr lang="en-US" altLang="ja-JP" dirty="0"/>
              <a:t>(1)</a:t>
            </a:r>
            <a:r>
              <a:rPr lang="ja-JP" altLang="en-US" dirty="0"/>
              <a:t>ホワイトバーム　　　　　　　　　　　６　　</a:t>
            </a:r>
            <a:r>
              <a:rPr lang="en-US" altLang="ja-JP" dirty="0"/>
              <a:t>1,006</a:t>
            </a:r>
            <a:r>
              <a:rPr lang="ja-JP" altLang="en-US" dirty="0"/>
              <a:t>箱　　平成</a:t>
            </a:r>
            <a:r>
              <a:rPr lang="en-US" altLang="ja-JP" dirty="0"/>
              <a:t>23</a:t>
            </a:r>
            <a:r>
              <a:rPr lang="ja-JP" altLang="en-US" dirty="0"/>
              <a:t>年</a:t>
            </a:r>
            <a:r>
              <a:rPr lang="en-US" altLang="ja-JP" dirty="0"/>
              <a:t>4</a:t>
            </a:r>
            <a:r>
              <a:rPr lang="ja-JP" altLang="en-US" dirty="0"/>
              <a:t>月～平成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  <a:br>
              <a:rPr lang="ja-JP" altLang="en-US" dirty="0"/>
            </a:br>
            <a:r>
              <a:rPr lang="en-US" altLang="ja-JP" dirty="0"/>
              <a:t>(2)</a:t>
            </a:r>
            <a:r>
              <a:rPr lang="ja-JP" altLang="en-US" dirty="0"/>
              <a:t>モイスチャライジングクリーム </a:t>
            </a:r>
            <a:r>
              <a:rPr lang="ja-JP" altLang="en-US" dirty="0"/>
              <a:t>ト　８　　　</a:t>
            </a:r>
            <a:r>
              <a:rPr lang="en-US" altLang="ja-JP" dirty="0"/>
              <a:t>571</a:t>
            </a:r>
            <a:r>
              <a:rPr lang="ja-JP" altLang="en-US" dirty="0"/>
              <a:t>箱　　平成</a:t>
            </a:r>
            <a:r>
              <a:rPr lang="en-US" altLang="ja-JP" dirty="0"/>
              <a:t>23</a:t>
            </a:r>
            <a:r>
              <a:rPr lang="ja-JP" altLang="en-US" dirty="0"/>
              <a:t>年</a:t>
            </a:r>
            <a:r>
              <a:rPr lang="en-US" altLang="ja-JP" dirty="0"/>
              <a:t>8</a:t>
            </a:r>
            <a:r>
              <a:rPr lang="ja-JP" altLang="en-US" dirty="0"/>
              <a:t>月～平成</a:t>
            </a:r>
            <a:r>
              <a:rPr lang="en-US" altLang="ja-JP" dirty="0"/>
              <a:t>28</a:t>
            </a:r>
            <a:r>
              <a:rPr lang="ja-JP" altLang="en-US" dirty="0"/>
              <a:t>年</a:t>
            </a:r>
            <a:r>
              <a:rPr lang="en-US" altLang="ja-JP" dirty="0"/>
              <a:t>10</a:t>
            </a:r>
            <a:r>
              <a:rPr lang="ja-JP" altLang="en-US" dirty="0"/>
              <a:t>月</a:t>
            </a:r>
          </a:p>
          <a:p>
            <a:pPr marL="0" indent="0">
              <a:buNone/>
            </a:pP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回収理由　　平成</a:t>
            </a:r>
            <a:r>
              <a:rPr lang="en-US" altLang="ja-JP" sz="3600" b="1" dirty="0">
                <a:solidFill>
                  <a:schemeClr val="tx2">
                    <a:lumMod val="50000"/>
                  </a:schemeClr>
                </a:solidFill>
              </a:rPr>
              <a:t>29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年</a:t>
            </a:r>
            <a:r>
              <a:rPr lang="en-US" altLang="ja-JP" sz="3600" b="1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月</a:t>
            </a:r>
            <a:r>
              <a:rPr lang="en-US" altLang="ja-JP" sz="3600" b="1" dirty="0">
                <a:solidFill>
                  <a:schemeClr val="tx2">
                    <a:lumMod val="50000"/>
                  </a:schemeClr>
                </a:solidFill>
              </a:rPr>
              <a:t>22</a:t>
            </a:r>
            <a:r>
              <a:rPr lang="ja-JP" altLang="en-US" sz="3600" b="1" dirty="0">
                <a:solidFill>
                  <a:schemeClr val="tx2">
                    <a:lumMod val="50000"/>
                  </a:schemeClr>
                </a:solidFill>
              </a:rPr>
              <a:t>日回収開始</a:t>
            </a:r>
          </a:p>
          <a:p>
            <a:pPr marL="0" indent="0">
              <a:buNone/>
            </a:pPr>
            <a:r>
              <a:rPr lang="ja-JP" altLang="en-US" sz="3400" dirty="0"/>
              <a:t> 添加剤の一部として使用した酸化防止剤において、品質保証期限が切れた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  ものを使用して製品を製造したことが判明したため、自主回収します。</a:t>
            </a:r>
            <a:endParaRPr lang="en-US" altLang="ja-JP" sz="3400" dirty="0"/>
          </a:p>
          <a:p>
            <a:pPr marL="0" indent="0">
              <a:buNone/>
            </a:pPr>
            <a:endParaRPr lang="ja-JP" altLang="en-US" sz="900" dirty="0"/>
          </a:p>
          <a:p>
            <a:pPr marL="0" indent="0">
              <a:buNone/>
            </a:pPr>
            <a:r>
              <a:rPr lang="ja-JP" altLang="en-US" sz="3600" b="1" dirty="0"/>
              <a:t>危惧される具体的な健康被害</a:t>
            </a:r>
          </a:p>
          <a:p>
            <a:pPr marL="0" indent="0">
              <a:buNone/>
            </a:pPr>
            <a:r>
              <a:rPr lang="ja-JP" altLang="en-US" sz="3400" dirty="0"/>
              <a:t>　設定した規格に合格している製品であるため、当該製品を使用しての</a:t>
            </a:r>
            <a:endParaRPr lang="en-US" altLang="ja-JP" sz="3400" dirty="0"/>
          </a:p>
          <a:p>
            <a:pPr marL="0" indent="0">
              <a:buNone/>
            </a:pPr>
            <a:r>
              <a:rPr lang="en-US" altLang="ja-JP" sz="3400" dirty="0"/>
              <a:t>  </a:t>
            </a:r>
            <a:r>
              <a:rPr lang="ja-JP" altLang="en-US" sz="3400" dirty="0"/>
              <a:t>重篤な健康被害が発生する可能性はありません。</a:t>
            </a:r>
          </a:p>
          <a:p>
            <a:pPr marL="0" indent="0">
              <a:buNone/>
            </a:pPr>
            <a:r>
              <a:rPr lang="ja-JP" altLang="en-US" sz="3400" dirty="0"/>
              <a:t>⇒</a:t>
            </a:r>
            <a:endParaRPr lang="en-US" altLang="ja-JP" sz="3400" dirty="0"/>
          </a:p>
          <a:p>
            <a:pPr marL="0" indent="0">
              <a:buNone/>
            </a:pPr>
            <a:r>
              <a:rPr lang="ja-JP" altLang="en-US" sz="3400" dirty="0"/>
              <a:t>原料の使用期限管理での回収はこれが</a:t>
            </a:r>
            <a:r>
              <a:rPr lang="en-US" altLang="ja-JP" sz="3400" dirty="0"/>
              <a:t>2</a:t>
            </a:r>
            <a:r>
              <a:rPr lang="ja-JP" altLang="en-US" sz="3400" dirty="0"/>
              <a:t>件目である。切れていても規格に合格しているなら品質は問題がない。</a:t>
            </a:r>
            <a:r>
              <a:rPr lang="en-US" altLang="ja-JP" sz="3400" dirty="0"/>
              <a:t>GMP</a:t>
            </a:r>
            <a:r>
              <a:rPr lang="ja-JP" altLang="en-US" sz="3400" dirty="0"/>
              <a:t>管理での不備による回収になる。</a:t>
            </a:r>
          </a:p>
          <a:p>
            <a:pPr marL="0" indent="0">
              <a:buNone/>
            </a:pPr>
            <a:endParaRPr lang="ja-JP" altLang="en-US" dirty="0"/>
          </a:p>
          <a:p>
            <a:pPr marL="0" indent="0">
              <a:buNone/>
            </a:pP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36534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</TotalTime>
  <Words>2</Words>
  <Application>Microsoft Office PowerPoint</Application>
  <PresentationFormat>ワイド画面</PresentationFormat>
  <Paragraphs>12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Wingdings</vt:lpstr>
      <vt:lpstr>Office テーマ</vt:lpstr>
      <vt:lpstr>販売名：　(1)ホワイトバーム 　 　　　　　(2)モイスチャライジングクリーム            製品回収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一般名： 次硝酸ビスマス　製品回収</dc:title>
  <dc:creator>脇坂盛雄</dc:creator>
  <cp:lastModifiedBy>inoruhinshitu@outlook.jp</cp:lastModifiedBy>
  <cp:revision>79</cp:revision>
  <dcterms:created xsi:type="dcterms:W3CDTF">2015-03-05T03:29:01Z</dcterms:created>
  <dcterms:modified xsi:type="dcterms:W3CDTF">2017-02-23T03:32:44Z</dcterms:modified>
</cp:coreProperties>
</file>