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32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2016/12/23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840260"/>
          </a:xfrm>
        </p:spPr>
        <p:txBody>
          <a:bodyPr>
            <a:normAutofit fontScale="90000"/>
          </a:bodyPr>
          <a:lstStyle/>
          <a:p>
            <a:r>
              <a:rPr lang="ja-JP" altLang="en-US" sz="3200" dirty="0"/>
              <a:t>販売名</a:t>
            </a:r>
            <a:r>
              <a:rPr lang="en-US" altLang="ja-JP" sz="3200" dirty="0">
                <a:sym typeface="Wingdings" panose="05000000000000000000" pitchFamily="2" charset="2"/>
              </a:rPr>
              <a:t/>
            </a:r>
            <a:br>
              <a:rPr lang="en-US" altLang="ja-JP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販売名</a:t>
            </a:r>
            <a:r>
              <a:rPr lang="ja-JP" altLang="en-US" sz="3200" dirty="0">
                <a:sym typeface="Wingdings" panose="05000000000000000000" pitchFamily="2" charset="2"/>
              </a:rPr>
              <a:t>：サボン　</a:t>
            </a:r>
            <a:r>
              <a:rPr lang="ja-JP" altLang="en-US" sz="3200" dirty="0" smtClean="0">
                <a:sym typeface="Wingdings" panose="05000000000000000000" pitchFamily="2" charset="2"/>
              </a:rPr>
              <a:t>アクア   </a:t>
            </a:r>
            <a:r>
              <a:rPr lang="ja-JP" altLang="en-US" sz="3200" dirty="0" smtClean="0">
                <a:solidFill>
                  <a:srgbClr val="C00000"/>
                </a:solidFill>
              </a:rPr>
              <a:t>製品</a:t>
            </a:r>
            <a:r>
              <a:rPr lang="ja-JP" altLang="en-US" sz="3200" dirty="0">
                <a:solidFill>
                  <a:srgbClr val="C00000"/>
                </a:solidFill>
              </a:rPr>
              <a:t>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86250"/>
            <a:ext cx="12191999" cy="56717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対象ロット　包装形態　　　　　　　出荷数量（箱）　出荷判定日</a:t>
            </a:r>
          </a:p>
          <a:p>
            <a:pPr marL="0" indent="0">
              <a:buNone/>
            </a:pPr>
            <a:r>
              <a:rPr lang="en-US" altLang="ja-JP" dirty="0"/>
              <a:t>4</a:t>
            </a:r>
            <a:r>
              <a:rPr lang="ja-JP" altLang="en-US" dirty="0" smtClean="0"/>
              <a:t>ロット</a:t>
            </a:r>
            <a:r>
              <a:rPr lang="ja-JP" altLang="en-US" dirty="0"/>
              <a:t>　　　</a:t>
            </a:r>
            <a:r>
              <a:rPr lang="en-US" altLang="ja-JP" dirty="0" smtClean="0"/>
              <a:t>565</a:t>
            </a:r>
            <a:r>
              <a:rPr lang="ja-JP" altLang="en-US" dirty="0" smtClean="0"/>
              <a:t>箱</a:t>
            </a:r>
            <a:r>
              <a:rPr lang="ja-JP" altLang="en-US" dirty="0"/>
              <a:t>　　平成</a:t>
            </a:r>
            <a:r>
              <a:rPr lang="en-US" altLang="ja-JP" dirty="0" smtClean="0"/>
              <a:t>28</a:t>
            </a:r>
            <a:r>
              <a:rPr lang="ja-JP" altLang="en-US" dirty="0" smtClean="0"/>
              <a:t>年</a:t>
            </a:r>
            <a:r>
              <a:rPr lang="en-US" altLang="ja-JP" dirty="0" smtClean="0"/>
              <a:t>8</a:t>
            </a:r>
            <a:r>
              <a:rPr lang="ja-JP" altLang="en-US" dirty="0" smtClean="0"/>
              <a:t>月～</a:t>
            </a:r>
            <a:r>
              <a:rPr lang="ja-JP" altLang="en-US" dirty="0"/>
              <a:t>平成</a:t>
            </a:r>
            <a:r>
              <a:rPr lang="en-US" altLang="ja-JP" dirty="0"/>
              <a:t>28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 smtClean="0"/>
              <a:t>月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sz="3400" b="1" dirty="0">
                <a:solidFill>
                  <a:schemeClr val="tx2">
                    <a:lumMod val="50000"/>
                  </a:schemeClr>
                </a:solidFill>
              </a:rPr>
              <a:t>回収理由</a:t>
            </a:r>
          </a:p>
          <a:p>
            <a:pPr marL="0" indent="0">
              <a:buNone/>
            </a:pPr>
            <a:r>
              <a:rPr lang="ja-JP" altLang="en-US" sz="3400" dirty="0"/>
              <a:t>平成</a:t>
            </a:r>
            <a:r>
              <a:rPr lang="en-US" altLang="ja-JP" sz="3400" dirty="0"/>
              <a:t>28</a:t>
            </a:r>
            <a:r>
              <a:rPr lang="ja-JP" altLang="en-US" sz="3400" dirty="0"/>
              <a:t>年</a:t>
            </a:r>
            <a:r>
              <a:rPr lang="en-US" altLang="ja-JP" sz="3400" dirty="0"/>
              <a:t>8</a:t>
            </a:r>
            <a:r>
              <a:rPr lang="ja-JP" altLang="en-US" sz="3400" dirty="0"/>
              <a:t>月以降に輸入いたしました「サボン　アクア」におきまして、通常の出荷判定のための検査に</a:t>
            </a:r>
            <a:r>
              <a:rPr lang="ja-JP" altLang="en-US" sz="3400"/>
              <a:t>加え</a:t>
            </a:r>
            <a:r>
              <a:rPr lang="ja-JP" altLang="en-US" sz="3400" smtClean="0"/>
              <a:t>実施した</a:t>
            </a:r>
            <a:r>
              <a:rPr lang="ja-JP" altLang="en-US" sz="3400" dirty="0"/>
              <a:t>、品質強化のための追加検査の結果、菌類が検出されました。</a:t>
            </a:r>
          </a:p>
          <a:p>
            <a:pPr marL="0" indent="0">
              <a:buNone/>
            </a:pPr>
            <a:r>
              <a:rPr lang="ja-JP" altLang="en-US" sz="3400" dirty="0"/>
              <a:t>このため、安全性を考慮し、当該製品の当該ロット品を自主回収いたします。</a:t>
            </a:r>
          </a:p>
          <a:p>
            <a:pPr marL="0" indent="0">
              <a:buNone/>
            </a:pPr>
            <a:r>
              <a:rPr lang="ja-JP" altLang="en-US" sz="3400" dirty="0" smtClean="0"/>
              <a:t>⇒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 smtClean="0"/>
              <a:t>追加試験を行ったのはいつでしょうか？通常は出荷前に行います。後から行ったので回収をしたのだと思います。しかし、追加試験が必要なら本来承認書に入れないと問題です。承認書以外の試験で行っての回収です。石鹸にここまで厳しいのが必要なのでしょうか？</a:t>
            </a:r>
            <a:endParaRPr lang="ja-JP" altLang="en-US" sz="3400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 　販売名：サボン　アクア   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76</cp:revision>
  <dcterms:created xsi:type="dcterms:W3CDTF">2015-03-05T03:29:01Z</dcterms:created>
  <dcterms:modified xsi:type="dcterms:W3CDTF">2016-12-22T19:00:19Z</dcterms:modified>
</cp:coreProperties>
</file>