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8" y="7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6331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Ｃｕｒｅ（</a:t>
            </a:r>
            <a:r>
              <a:rPr lang="en-US" altLang="ja-JP" sz="3200" dirty="0">
                <a:sym typeface="Wingdings" panose="05000000000000000000" pitchFamily="2" charset="2"/>
              </a:rPr>
              <a:t>´</a:t>
            </a:r>
            <a:r>
              <a:rPr lang="ja-JP" altLang="en-US" sz="3200" dirty="0">
                <a:sym typeface="Wingdings" panose="05000000000000000000" pitchFamily="2" charset="2"/>
              </a:rPr>
              <a:t>）ｌローションＤ　　　　　</a:t>
            </a:r>
            <a:r>
              <a:rPr lang="ja-JP" altLang="en-US" sz="32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46332"/>
            <a:ext cx="12192000" cy="6211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対象ロット：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B0000855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B0001034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B0001784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B0001794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B0001804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B0002414</a:t>
            </a:r>
          </a:p>
          <a:p>
            <a:pPr marL="0" indent="0">
              <a:buNone/>
            </a:pP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数量：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29,712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34,476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2,856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52,818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8,658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本、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36,192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本（合計 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164,712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本）</a:t>
            </a:r>
          </a:p>
          <a:p>
            <a:pPr marL="0" indent="0">
              <a:buNone/>
            </a:pP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出荷時期：令和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4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16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日～令和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7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3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27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日　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D0011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　　　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1.5mL×10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アンプル　　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5620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箱　　　　　令和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6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1800" dirty="0">
                <a:solidFill>
                  <a:srgbClr val="000000"/>
                </a:solidFill>
                <a:latin typeface="Arial Unicode MS"/>
              </a:rPr>
              <a:t>20</a:t>
            </a:r>
            <a:r>
              <a:rPr kumimoji="0" lang="ja-JP" altLang="en-US" sz="1800" dirty="0">
                <a:solidFill>
                  <a:srgbClr val="000000"/>
                </a:solidFill>
                <a:latin typeface="Arial Unicode MS"/>
              </a:rPr>
              <a:t>日</a:t>
            </a:r>
            <a:endParaRPr kumimoji="0" lang="en-US" altLang="ja-JP" sz="18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endParaRPr kumimoji="0" lang="en-US" altLang="ja-JP" sz="10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000099"/>
                </a:solidFill>
              </a:rPr>
              <a:t>理由　</a:t>
            </a:r>
            <a:r>
              <a:rPr lang="en-US" altLang="ja-JP" sz="3200" dirty="0">
                <a:solidFill>
                  <a:srgbClr val="000099"/>
                </a:solidFill>
              </a:rPr>
              <a:t>2025</a:t>
            </a:r>
            <a:r>
              <a:rPr lang="ja-JP" altLang="en-US" sz="3200" dirty="0">
                <a:solidFill>
                  <a:srgbClr val="000099"/>
                </a:solidFill>
              </a:rPr>
              <a:t>年</a:t>
            </a:r>
            <a:r>
              <a:rPr lang="en-US" altLang="ja-JP" sz="3200" dirty="0">
                <a:solidFill>
                  <a:srgbClr val="000099"/>
                </a:solidFill>
              </a:rPr>
              <a:t>6</a:t>
            </a:r>
            <a:r>
              <a:rPr lang="ja-JP" altLang="en-US" sz="3200" dirty="0">
                <a:solidFill>
                  <a:srgbClr val="000099"/>
                </a:solidFill>
              </a:rPr>
              <a:t>月</a:t>
            </a:r>
            <a:r>
              <a:rPr lang="en-US" altLang="ja-JP" sz="3200" dirty="0">
                <a:solidFill>
                  <a:srgbClr val="000099"/>
                </a:solidFill>
              </a:rPr>
              <a:t>18</a:t>
            </a:r>
            <a:r>
              <a:rPr lang="ja-JP" altLang="en-US" sz="3200" dirty="0">
                <a:solidFill>
                  <a:srgbClr val="000099"/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sz="3200" dirty="0"/>
              <a:t>Ｃｕｒｅ（</a:t>
            </a:r>
            <a:r>
              <a:rPr lang="en-US" altLang="ja-JP" sz="3200" dirty="0"/>
              <a:t>´</a:t>
            </a:r>
            <a:r>
              <a:rPr lang="ja-JP" altLang="en-US" sz="3200" dirty="0"/>
              <a:t>）ｌローションＤの生産時に、誤ってＣｕｒｅ（</a:t>
            </a:r>
            <a:r>
              <a:rPr lang="en-US" altLang="ja-JP" sz="3200" dirty="0"/>
              <a:t>´</a:t>
            </a:r>
            <a:r>
              <a:rPr lang="ja-JP" altLang="en-US" sz="3200" dirty="0"/>
              <a:t>）ｌローションＢを充てんした製品を製造し、販売したことが判明しましたので、当該ロットを自主回収します。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考察；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/>
              <a:t>何度も同じ間違いをされています。ラインで保証する仕組みが無いのでしょうか？</a:t>
            </a:r>
            <a:endParaRPr lang="en-US" altLang="ja-JP" sz="32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3890</TotalTime>
  <Words>159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　Ｃｕｒｅ（´）ｌローションＤ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349</cp:revision>
  <dcterms:created xsi:type="dcterms:W3CDTF">2015-03-05T03:29:01Z</dcterms:created>
  <dcterms:modified xsi:type="dcterms:W3CDTF">2025-06-19T09:38:21Z</dcterms:modified>
</cp:coreProperties>
</file>