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E16B2"/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63" d="100"/>
          <a:sy n="63" d="100"/>
        </p:scale>
        <p:origin x="278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14399"/>
          </a:xfrm>
        </p:spPr>
        <p:txBody>
          <a:bodyPr>
            <a:noAutofit/>
          </a:bodyPr>
          <a:lstStyle/>
          <a:p>
            <a:r>
              <a:rPr lang="ja-JP" altLang="en-US" sz="2800" dirty="0">
                <a:sym typeface="Wingdings" panose="05000000000000000000" pitchFamily="2" charset="2"/>
              </a:rPr>
              <a:t>販売名　マグミット細粒</a:t>
            </a:r>
            <a:r>
              <a:rPr lang="en-US" altLang="ja-JP" sz="2800" dirty="0">
                <a:sym typeface="Wingdings" panose="05000000000000000000" pitchFamily="2" charset="2"/>
              </a:rPr>
              <a:t>83</a:t>
            </a:r>
            <a:r>
              <a:rPr lang="ja-JP" altLang="en-US" sz="2800" dirty="0">
                <a:sym typeface="Wingdings" panose="05000000000000000000" pitchFamily="2" charset="2"/>
              </a:rPr>
              <a:t>％ 　　</a:t>
            </a:r>
            <a:r>
              <a:rPr lang="en-US" altLang="ja-JP" sz="2800" dirty="0">
                <a:sym typeface="Wingdings" panose="05000000000000000000" pitchFamily="2" charset="2"/>
              </a:rPr>
              <a:t> </a:t>
            </a:r>
            <a:r>
              <a:rPr lang="ja-JP" altLang="en-US" sz="2800" dirty="0">
                <a:sym typeface="Wingdings" panose="05000000000000000000" pitchFamily="2" charset="2"/>
              </a:rPr>
              <a:t>　</a:t>
            </a:r>
            <a:r>
              <a:rPr lang="en-US" altLang="ja-JP" sz="2800" dirty="0">
                <a:sym typeface="Wingdings" panose="05000000000000000000" pitchFamily="2" charset="2"/>
              </a:rPr>
              <a:t> </a:t>
            </a:r>
            <a:r>
              <a:rPr lang="ja-JP" altLang="en-US" sz="28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28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14400"/>
            <a:ext cx="12192000" cy="59436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対象ロット　　　　数量及　　　　　　出荷時期</a:t>
            </a:r>
            <a:endParaRPr lang="en-US" altLang="ja-JP" dirty="0"/>
          </a:p>
          <a:p>
            <a:pPr marL="0" indent="0">
              <a:buNone/>
            </a:pPr>
            <a:r>
              <a:rPr kumimoji="0" lang="ja-JP" altLang="en-US" dirty="0">
                <a:solidFill>
                  <a:srgbClr val="000000"/>
                </a:solidFill>
                <a:latin typeface="Arial Unicode MS"/>
              </a:rPr>
              <a:t>２　　　　　　　　　</a:t>
            </a:r>
            <a:r>
              <a:rPr kumimoji="0" lang="en-US" altLang="ja-JP" dirty="0">
                <a:solidFill>
                  <a:srgbClr val="000000"/>
                </a:solidFill>
                <a:latin typeface="Arial Unicode MS"/>
              </a:rPr>
              <a:t>173</a:t>
            </a:r>
            <a:r>
              <a:rPr kumimoji="0" lang="ja-JP" altLang="en-US" dirty="0">
                <a:solidFill>
                  <a:srgbClr val="000000"/>
                </a:solidFill>
                <a:latin typeface="Arial Unicode MS"/>
              </a:rPr>
              <a:t>個　　　　　 </a:t>
            </a:r>
            <a:r>
              <a:rPr kumimoji="0" lang="en-US" altLang="ja-JP" dirty="0">
                <a:solidFill>
                  <a:srgbClr val="000000"/>
                </a:solidFill>
                <a:latin typeface="Arial Unicode MS"/>
              </a:rPr>
              <a:t>2023</a:t>
            </a:r>
            <a:r>
              <a:rPr kumimoji="0" lang="ja-JP" altLang="en-US" dirty="0">
                <a:solidFill>
                  <a:srgbClr val="000000"/>
                </a:solidFill>
                <a:latin typeface="Arial Unicode MS"/>
              </a:rPr>
              <a:t>年</a:t>
            </a:r>
            <a:r>
              <a:rPr kumimoji="0" lang="en-US" altLang="ja-JP" dirty="0">
                <a:solidFill>
                  <a:srgbClr val="000000"/>
                </a:solidFill>
                <a:latin typeface="Arial Unicode MS"/>
              </a:rPr>
              <a:t>12</a:t>
            </a:r>
            <a:r>
              <a:rPr kumimoji="0" lang="ja-JP" altLang="en-US" dirty="0">
                <a:solidFill>
                  <a:srgbClr val="000000"/>
                </a:solidFill>
                <a:latin typeface="Arial Unicode MS"/>
              </a:rPr>
              <a:t>月</a:t>
            </a:r>
            <a:r>
              <a:rPr kumimoji="0" lang="en-US" altLang="ja-JP" dirty="0">
                <a:solidFill>
                  <a:srgbClr val="000000"/>
                </a:solidFill>
                <a:latin typeface="Arial Unicode MS"/>
              </a:rPr>
              <a:t>25</a:t>
            </a:r>
            <a:r>
              <a:rPr kumimoji="0" lang="ja-JP" altLang="en-US" dirty="0">
                <a:solidFill>
                  <a:srgbClr val="000000"/>
                </a:solidFill>
                <a:latin typeface="Arial Unicode MS"/>
              </a:rPr>
              <a:t>日～</a:t>
            </a:r>
            <a:r>
              <a:rPr kumimoji="0" lang="en-US" altLang="ja-JP" dirty="0">
                <a:solidFill>
                  <a:srgbClr val="000000"/>
                </a:solidFill>
                <a:latin typeface="Arial Unicode MS"/>
              </a:rPr>
              <a:t>2024</a:t>
            </a:r>
            <a:r>
              <a:rPr kumimoji="0" lang="ja-JP" altLang="en-US" dirty="0">
                <a:solidFill>
                  <a:srgbClr val="000000"/>
                </a:solidFill>
                <a:latin typeface="Arial Unicode MS"/>
              </a:rPr>
              <a:t>年</a:t>
            </a:r>
            <a:r>
              <a:rPr kumimoji="0" lang="en-US" altLang="ja-JP" dirty="0">
                <a:solidFill>
                  <a:srgbClr val="000000"/>
                </a:solidFill>
                <a:latin typeface="Arial Unicode MS"/>
              </a:rPr>
              <a:t>2</a:t>
            </a:r>
            <a:r>
              <a:rPr kumimoji="0" lang="ja-JP" altLang="en-US" dirty="0">
                <a:solidFill>
                  <a:srgbClr val="000000"/>
                </a:solidFill>
                <a:latin typeface="Arial Unicode MS"/>
              </a:rPr>
              <a:t>月</a:t>
            </a:r>
            <a:r>
              <a:rPr kumimoji="0" lang="en-US" altLang="ja-JP" dirty="0">
                <a:solidFill>
                  <a:srgbClr val="000000"/>
                </a:solidFill>
                <a:latin typeface="Arial Unicode MS"/>
              </a:rPr>
              <a:t>4</a:t>
            </a:r>
            <a:r>
              <a:rPr kumimoji="0" lang="ja-JP" altLang="en-US" dirty="0">
                <a:solidFill>
                  <a:srgbClr val="000000"/>
                </a:solidFill>
                <a:latin typeface="Arial Unicode MS"/>
              </a:rPr>
              <a:t>日</a:t>
            </a:r>
            <a:endParaRPr kumimoji="0" lang="en-US" altLang="ja-JP" dirty="0">
              <a:solidFill>
                <a:srgbClr val="000000"/>
              </a:solidFill>
              <a:latin typeface="Arial Unicode MS"/>
            </a:endParaRPr>
          </a:p>
          <a:p>
            <a:pPr marL="0" indent="0">
              <a:buNone/>
            </a:pPr>
            <a:endParaRPr kumimoji="0" lang="en-US" altLang="ja-JP" sz="1000" dirty="0">
              <a:solidFill>
                <a:srgbClr val="000000"/>
              </a:solidFill>
              <a:latin typeface="Arial Unicode M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000099"/>
                </a:solidFill>
              </a:rPr>
              <a:t>理由　</a:t>
            </a:r>
            <a:r>
              <a:rPr lang="en-US" altLang="ja-JP" dirty="0">
                <a:solidFill>
                  <a:srgbClr val="000099"/>
                </a:solidFill>
              </a:rPr>
              <a:t>2025</a:t>
            </a:r>
            <a:r>
              <a:rPr lang="ja-JP" altLang="en-US" dirty="0">
                <a:solidFill>
                  <a:srgbClr val="000099"/>
                </a:solidFill>
              </a:rPr>
              <a:t>年</a:t>
            </a:r>
            <a:r>
              <a:rPr lang="en-US" altLang="ja-JP" dirty="0">
                <a:solidFill>
                  <a:srgbClr val="000099"/>
                </a:solidFill>
              </a:rPr>
              <a:t>2</a:t>
            </a:r>
            <a:r>
              <a:rPr lang="ja-JP" altLang="en-US" dirty="0">
                <a:solidFill>
                  <a:srgbClr val="000099"/>
                </a:solidFill>
              </a:rPr>
              <a:t>月</a:t>
            </a:r>
            <a:r>
              <a:rPr lang="en-US" altLang="ja-JP" dirty="0">
                <a:solidFill>
                  <a:srgbClr val="000099"/>
                </a:solidFill>
              </a:rPr>
              <a:t>18</a:t>
            </a:r>
            <a:r>
              <a:rPr lang="ja-JP" altLang="en-US" dirty="0">
                <a:solidFill>
                  <a:srgbClr val="000099"/>
                </a:solidFill>
              </a:rPr>
              <a:t>日回収開始</a:t>
            </a:r>
          </a:p>
          <a:p>
            <a:pPr marL="0" indent="0">
              <a:buNone/>
            </a:pPr>
            <a:r>
              <a:rPr lang="ja-JP" altLang="en-US" dirty="0"/>
              <a:t>一部製品において、分包品のシール部が開口し細粒がこぼれ出ていることを確認しました。調査の結果、</a:t>
            </a:r>
            <a:r>
              <a:rPr lang="ja-JP" altLang="en-US"/>
              <a:t>分包品の</a:t>
            </a:r>
            <a:r>
              <a:rPr lang="ja-JP" altLang="en-US" dirty="0"/>
              <a:t>シール不良が発生していることが判明しました。そのためシール不良が発生している対象製品ロットを</a:t>
            </a:r>
            <a:r>
              <a:rPr lang="ja-JP" altLang="en-US"/>
              <a:t>自主回収</a:t>
            </a:r>
            <a:r>
              <a:rPr lang="ja-JP" altLang="en-US" dirty="0"/>
              <a:t>することといたします。</a:t>
            </a:r>
          </a:p>
          <a:p>
            <a:pPr marL="0" indent="0">
              <a:buNone/>
            </a:pPr>
            <a:endParaRPr lang="en-US" altLang="ja-JP" sz="1000" dirty="0"/>
          </a:p>
          <a:p>
            <a:pPr marL="0" indent="0">
              <a:buNone/>
            </a:pPr>
            <a:r>
              <a:rPr lang="ja-JP" altLang="en-US" dirty="0"/>
              <a:t>考察；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ピンホール試験の頻度はどうだったのだろう？</a:t>
            </a:r>
            <a:endParaRPr lang="en-US" altLang="ja-JP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E5BB63B-7742-D026-8A6B-C6081C985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6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b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3883</TotalTime>
  <Words>109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 Unicode MS</vt:lpstr>
      <vt:lpstr>Arial</vt:lpstr>
      <vt:lpstr>Calibri</vt:lpstr>
      <vt:lpstr>Calibri Light</vt:lpstr>
      <vt:lpstr>Wingdings</vt:lpstr>
      <vt:lpstr>Office テーマ</vt:lpstr>
      <vt:lpstr>販売名　マグミット細粒83％ 　　 　 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345</cp:revision>
  <dcterms:created xsi:type="dcterms:W3CDTF">2015-03-05T03:29:01Z</dcterms:created>
  <dcterms:modified xsi:type="dcterms:W3CDTF">2025-05-21T02:13:53Z</dcterms:modified>
</cp:coreProperties>
</file>