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39"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ダイメジン・マルチ注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JK1000</a:t>
            </a:r>
            <a:r>
              <a:rPr kumimoji="0" lang="ja-JP" altLang="en-US" dirty="0">
                <a:solidFill>
                  <a:srgbClr val="000000"/>
                </a:solidFill>
                <a:latin typeface="Arial Unicode MS"/>
              </a:rPr>
              <a:t>　　　　 </a:t>
            </a:r>
            <a:r>
              <a:rPr kumimoji="0" lang="en-US" altLang="ja-JP" dirty="0">
                <a:solidFill>
                  <a:srgbClr val="000000"/>
                </a:solidFill>
                <a:latin typeface="Arial Unicode MS"/>
              </a:rPr>
              <a:t>1,730</a:t>
            </a:r>
            <a:r>
              <a:rPr kumimoji="0" lang="ja-JP" altLang="en-US" dirty="0">
                <a:solidFill>
                  <a:srgbClr val="000000"/>
                </a:solidFill>
                <a:latin typeface="Arial Unicode MS"/>
              </a:rPr>
              <a:t>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4</a:t>
            </a:r>
            <a:r>
              <a:rPr kumimoji="0" lang="ja-JP" altLang="en-US" dirty="0">
                <a:solidFill>
                  <a:srgbClr val="000000"/>
                </a:solidFill>
                <a:latin typeface="Arial Unicode MS"/>
              </a:rPr>
              <a:t>月</a:t>
            </a:r>
            <a:r>
              <a:rPr kumimoji="0" lang="en-US" altLang="ja-JP" dirty="0">
                <a:solidFill>
                  <a:srgbClr val="000000"/>
                </a:solidFill>
                <a:latin typeface="Arial Unicode MS"/>
              </a:rPr>
              <a:t>3</a:t>
            </a:r>
            <a:r>
              <a:rPr kumimoji="0" lang="ja-JP" altLang="en-US" dirty="0">
                <a:solidFill>
                  <a:srgbClr val="000000"/>
                </a:solidFill>
                <a:latin typeface="Arial Unicode MS"/>
              </a:rPr>
              <a:t>日～</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5</a:t>
            </a:r>
            <a:r>
              <a:rPr kumimoji="0" lang="ja-JP" altLang="en-US" dirty="0">
                <a:solidFill>
                  <a:srgbClr val="000000"/>
                </a:solidFill>
                <a:latin typeface="Arial Unicode MS"/>
              </a:rPr>
              <a:t>月</a:t>
            </a:r>
            <a:r>
              <a:rPr kumimoji="0" lang="en-US" altLang="ja-JP" dirty="0">
                <a:solidFill>
                  <a:srgbClr val="000000"/>
                </a:solidFill>
                <a:latin typeface="Arial Unicode MS"/>
              </a:rPr>
              <a:t>7</a:t>
            </a:r>
            <a:r>
              <a:rPr kumimoji="0" lang="ja-JP" altLang="en-US" dirty="0">
                <a:solidFill>
                  <a:srgbClr val="000000"/>
                </a:solidFill>
                <a:latin typeface="Arial Unicode MS"/>
              </a:rPr>
              <a:t>月</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4</a:t>
            </a:r>
            <a:r>
              <a:rPr lang="ja-JP" altLang="en-US" dirty="0">
                <a:solidFill>
                  <a:srgbClr val="000099"/>
                </a:solidFill>
              </a:rPr>
              <a:t>月</a:t>
            </a:r>
            <a:r>
              <a:rPr lang="en-US" altLang="ja-JP" dirty="0">
                <a:solidFill>
                  <a:srgbClr val="000099"/>
                </a:solidFill>
              </a:rPr>
              <a:t>9</a:t>
            </a:r>
            <a:r>
              <a:rPr lang="ja-JP" altLang="en-US" dirty="0">
                <a:solidFill>
                  <a:srgbClr val="000099"/>
                </a:solidFill>
              </a:rPr>
              <a:t>日回収開始</a:t>
            </a:r>
          </a:p>
          <a:p>
            <a:pPr marL="0" indent="0">
              <a:buNone/>
            </a:pPr>
            <a:r>
              <a:rPr lang="ja-JP" altLang="en-US" dirty="0"/>
              <a:t>出荷試験の結果を再確認したところ、有効成分の含量が承認規格から外れている可能性があるロットがあることが判明しました。</a:t>
            </a:r>
          </a:p>
          <a:p>
            <a:pPr marL="0" indent="0">
              <a:buNone/>
            </a:pPr>
            <a:r>
              <a:rPr lang="ja-JP" altLang="en-US" dirty="0"/>
              <a:t>このため、保存サンプルを用いて品質について確認し、承認規格から外れた当該ロットを自主回収することと致しました。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a:t>どうして出荷試験の結果を再確認されたのだろう？</a:t>
            </a:r>
            <a:endParaRPr lang="ja-JP" altLang="en-US"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3795</TotalTime>
  <Words>106</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ダイメジン・マルチ注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337</cp:revision>
  <dcterms:created xsi:type="dcterms:W3CDTF">2015-03-05T03:29:01Z</dcterms:created>
  <dcterms:modified xsi:type="dcterms:W3CDTF">2025-05-21T00:45:58Z</dcterms:modified>
</cp:coreProperties>
</file>