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39"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トーワチーム配合顆粒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A0765</a:t>
            </a:r>
            <a:r>
              <a:rPr kumimoji="0" lang="ja-JP" altLang="en-US" dirty="0">
                <a:solidFill>
                  <a:srgbClr val="000000"/>
                </a:solidFill>
                <a:latin typeface="Arial Unicode MS"/>
              </a:rPr>
              <a:t>　　 　　</a:t>
            </a:r>
            <a:r>
              <a:rPr kumimoji="0" lang="en-US" altLang="ja-JP" dirty="0">
                <a:solidFill>
                  <a:srgbClr val="000000"/>
                </a:solidFill>
                <a:latin typeface="Arial Unicode MS"/>
              </a:rPr>
              <a:t>1g×800</a:t>
            </a:r>
            <a:r>
              <a:rPr kumimoji="0" lang="ja-JP" altLang="en-US" dirty="0">
                <a:solidFill>
                  <a:srgbClr val="000000"/>
                </a:solidFill>
                <a:latin typeface="Arial Unicode MS"/>
              </a:rPr>
              <a:t>包 　　　　 </a:t>
            </a:r>
            <a:r>
              <a:rPr kumimoji="0" lang="en-US" altLang="ja-JP" dirty="0">
                <a:solidFill>
                  <a:srgbClr val="000000"/>
                </a:solidFill>
                <a:latin typeface="Arial Unicode MS"/>
              </a:rPr>
              <a:t>929</a:t>
            </a:r>
            <a:r>
              <a:rPr kumimoji="0" lang="ja-JP" altLang="en-US" dirty="0">
                <a:solidFill>
                  <a:srgbClr val="000000"/>
                </a:solidFill>
                <a:latin typeface="Arial Unicode MS"/>
              </a:rPr>
              <a:t>箱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5</a:t>
            </a:r>
            <a:r>
              <a:rPr kumimoji="0" lang="ja-JP" altLang="en-US" dirty="0">
                <a:solidFill>
                  <a:srgbClr val="000000"/>
                </a:solidFill>
                <a:latin typeface="Arial Unicode MS"/>
              </a:rPr>
              <a:t>月</a:t>
            </a:r>
            <a:r>
              <a:rPr kumimoji="0" lang="en-US" altLang="ja-JP" dirty="0">
                <a:solidFill>
                  <a:srgbClr val="000000"/>
                </a:solidFill>
                <a:latin typeface="Arial Unicode MS"/>
              </a:rPr>
              <a:t>27</a:t>
            </a:r>
            <a:r>
              <a:rPr kumimoji="0" lang="ja-JP" altLang="en-US" dirty="0">
                <a:solidFill>
                  <a:srgbClr val="000000"/>
                </a:solidFill>
                <a:latin typeface="Arial Unicode MS"/>
              </a:rPr>
              <a:t>日</a:t>
            </a:r>
            <a:endParaRPr kumimoji="0" lang="en-US" altLang="zh-TW"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4</a:t>
            </a:r>
            <a:r>
              <a:rPr lang="ja-JP" altLang="en-US" dirty="0">
                <a:solidFill>
                  <a:srgbClr val="000099"/>
                </a:solidFill>
              </a:rPr>
              <a:t>月</a:t>
            </a:r>
            <a:r>
              <a:rPr lang="en-US" altLang="ja-JP" dirty="0">
                <a:solidFill>
                  <a:srgbClr val="000099"/>
                </a:solidFill>
              </a:rPr>
              <a:t>10</a:t>
            </a:r>
            <a:r>
              <a:rPr lang="ja-JP" altLang="en-US" dirty="0">
                <a:solidFill>
                  <a:srgbClr val="000099"/>
                </a:solidFill>
              </a:rPr>
              <a:t>日回収開始</a:t>
            </a:r>
          </a:p>
          <a:p>
            <a:pPr marL="0" indent="0">
              <a:buNone/>
            </a:pPr>
            <a:r>
              <a:rPr lang="ja-JP" altLang="en-US" dirty="0"/>
              <a:t>トーワチーム配合顆粒（</a:t>
            </a:r>
            <a:r>
              <a:rPr lang="en-US" altLang="ja-JP" dirty="0"/>
              <a:t>A0765</a:t>
            </a:r>
            <a:r>
              <a:rPr lang="ja-JP" altLang="en-US" dirty="0"/>
              <a:t>）において、医療機関より未開封の分包品</a:t>
            </a:r>
            <a:r>
              <a:rPr lang="en-US" altLang="ja-JP" dirty="0"/>
              <a:t>1</a:t>
            </a:r>
            <a:r>
              <a:rPr lang="ja-JP" altLang="en-US" dirty="0"/>
              <a:t>包に毛髪のような異物が</a:t>
            </a:r>
            <a:r>
              <a:rPr lang="en-US" altLang="ja-JP" dirty="0"/>
              <a:t>1</a:t>
            </a:r>
            <a:r>
              <a:rPr lang="ja-JP" altLang="en-US" dirty="0"/>
              <a:t>本混入していたとの品質情報がありました。異物を確認したところ、人毛であることが判明いたしました。製造所における調査の結果から、この度の事象は極めて偶発的に発生したと考えておりますが、当該ロットの他の分包品への混入の可能性を完全に否定することは困難であると判断し、万全を期すため、当該ロットを自主回収する事といた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今どき、１件の毛髪苦情で製品回収はしないのだが。また回収したら他のロットに毛髪が入っていない証明はどうされたのだろう？</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3792</TotalTime>
  <Words>185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トーワチーム配合顆粒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336</cp:revision>
  <dcterms:created xsi:type="dcterms:W3CDTF">2015-03-05T03:29:01Z</dcterms:created>
  <dcterms:modified xsi:type="dcterms:W3CDTF">2025-05-21T00:43:25Z</dcterms:modified>
</cp:coreProperties>
</file>