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795" autoAdjust="0"/>
    <p:restoredTop sz="94660"/>
  </p:normalViewPr>
  <p:slideViewPr>
    <p:cSldViewPr snapToGrid="0">
      <p:cViewPr varScale="1">
        <p:scale>
          <a:sx n="34" d="100"/>
          <a:sy n="34" d="100"/>
        </p:scale>
        <p:origin x="60" y="8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2016/4/13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59082"/>
            <a:ext cx="12192000" cy="1662708"/>
          </a:xfrm>
        </p:spPr>
        <p:txBody>
          <a:bodyPr>
            <a:normAutofit fontScale="90000"/>
          </a:bodyPr>
          <a:lstStyle/>
          <a:p>
            <a:r>
              <a:rPr lang="ja-JP" altLang="en-US" sz="3200" dirty="0" smtClean="0"/>
              <a:t>販売名</a:t>
            </a:r>
            <a:r>
              <a:rPr lang="en-US" altLang="ja-JP" sz="3200" dirty="0">
                <a:sym typeface="Wingdings" panose="05000000000000000000" pitchFamily="2" charset="2"/>
              </a:rPr>
              <a:t/>
            </a:r>
            <a:br>
              <a:rPr lang="en-US" altLang="ja-JP" sz="3200" dirty="0">
                <a:sym typeface="Wingdings" panose="05000000000000000000" pitchFamily="2" charset="2"/>
              </a:rPr>
            </a:br>
            <a:r>
              <a:rPr lang="ja-JP" altLang="en-US" sz="3200" dirty="0">
                <a:sym typeface="Wingdings" panose="05000000000000000000" pitchFamily="2" charset="2"/>
              </a:rPr>
              <a:t>　</a:t>
            </a:r>
            <a:r>
              <a:rPr lang="ja-JP" altLang="en-US" sz="3200" dirty="0">
                <a:sym typeface="Wingdings" panose="05000000000000000000" pitchFamily="2" charset="2"/>
              </a:rPr>
              <a:t> </a:t>
            </a:r>
            <a:r>
              <a:rPr lang="zh-TW" altLang="en-US" sz="3200" dirty="0">
                <a:sym typeface="Wingdings" panose="05000000000000000000" pitchFamily="2" charset="2"/>
              </a:rPr>
              <a:t> </a:t>
            </a:r>
            <a:r>
              <a:rPr lang="en-US" altLang="zh-TW" sz="3200" dirty="0">
                <a:sym typeface="Wingdings" panose="05000000000000000000" pitchFamily="2" charset="2"/>
              </a:rPr>
              <a:t>(1)</a:t>
            </a:r>
            <a:r>
              <a:rPr lang="zh-TW" altLang="en-US" sz="3200" dirty="0">
                <a:sym typeface="Wingdings" panose="05000000000000000000" pitchFamily="2" charset="2"/>
              </a:rPr>
              <a:t>宝寿湯</a:t>
            </a:r>
            <a:r>
              <a:rPr lang="zh-TW" altLang="en-US" sz="3200" dirty="0" smtClean="0">
                <a:sym typeface="Wingdings" panose="05000000000000000000" pitchFamily="2" charset="2"/>
              </a:rPr>
              <a:t>２</a:t>
            </a:r>
            <a:r>
              <a:rPr lang="ja-JP" altLang="en-US" sz="3200" dirty="0" smtClean="0">
                <a:sym typeface="Wingdings" panose="05000000000000000000" pitchFamily="2" charset="2"/>
              </a:rPr>
              <a:t>　　　</a:t>
            </a:r>
            <a:r>
              <a:rPr lang="zh-TW" altLang="en-US" sz="3200" dirty="0">
                <a:sym typeface="Wingdings" panose="05000000000000000000" pitchFamily="2" charset="2"/>
              </a:rPr>
              <a:t>　　　　　　 </a:t>
            </a:r>
            <a:r>
              <a:rPr lang="en-US" altLang="zh-TW" sz="3200" dirty="0">
                <a:sym typeface="Wingdings" panose="05000000000000000000" pitchFamily="2" charset="2"/>
              </a:rPr>
              <a:t>(2)</a:t>
            </a:r>
            <a:r>
              <a:rPr lang="zh-TW" altLang="en-US" sz="3200" dirty="0">
                <a:sym typeface="Wingdings" panose="05000000000000000000" pitchFamily="2" charset="2"/>
              </a:rPr>
              <a:t>宝寿湯Ｋ</a:t>
            </a:r>
            <a:br>
              <a:rPr lang="zh-TW" altLang="en-US" sz="3200" dirty="0">
                <a:sym typeface="Wingdings" panose="05000000000000000000" pitchFamily="2" charset="2"/>
              </a:rPr>
            </a:br>
            <a:r>
              <a:rPr lang="zh-TW" altLang="en-US" sz="3200" dirty="0">
                <a:sym typeface="Wingdings" panose="05000000000000000000" pitchFamily="2" charset="2"/>
              </a:rPr>
              <a:t>　　　　　　 </a:t>
            </a:r>
            <a:r>
              <a:rPr lang="en-US" altLang="zh-TW" sz="3200" dirty="0">
                <a:sym typeface="Wingdings" panose="05000000000000000000" pitchFamily="2" charset="2"/>
              </a:rPr>
              <a:t>(3)</a:t>
            </a:r>
            <a:r>
              <a:rPr lang="zh-TW" altLang="en-US" sz="3200" dirty="0">
                <a:sym typeface="Wingdings" panose="05000000000000000000" pitchFamily="2" charset="2"/>
              </a:rPr>
              <a:t>八漢</a:t>
            </a:r>
            <a:r>
              <a:rPr lang="zh-TW" altLang="en-US" sz="3200" dirty="0" smtClean="0">
                <a:sym typeface="Wingdings" panose="05000000000000000000" pitchFamily="2" charset="2"/>
              </a:rPr>
              <a:t>湯</a:t>
            </a:r>
            <a:r>
              <a:rPr lang="zh-TW" altLang="en-US" sz="3200" dirty="0">
                <a:sym typeface="Wingdings" panose="05000000000000000000" pitchFamily="2" charset="2"/>
              </a:rPr>
              <a:t>　　　　　　 </a:t>
            </a:r>
            <a:r>
              <a:rPr lang="en-US" altLang="zh-TW" sz="3200" dirty="0">
                <a:sym typeface="Wingdings" panose="05000000000000000000" pitchFamily="2" charset="2"/>
              </a:rPr>
              <a:t>(4)</a:t>
            </a:r>
            <a:r>
              <a:rPr lang="zh-TW" altLang="en-US" sz="3200" dirty="0">
                <a:sym typeface="Wingdings" panose="05000000000000000000" pitchFamily="2" charset="2"/>
              </a:rPr>
              <a:t>八漢湯Ｋ</a:t>
            </a:r>
            <a:br>
              <a:rPr lang="zh-TW" altLang="en-US" sz="3200" dirty="0">
                <a:sym typeface="Wingdings" panose="05000000000000000000" pitchFamily="2" charset="2"/>
              </a:rPr>
            </a:br>
            <a:r>
              <a:rPr lang="zh-TW" altLang="en-US" sz="3200" dirty="0">
                <a:sym typeface="Wingdings" panose="05000000000000000000" pitchFamily="2" charset="2"/>
              </a:rPr>
              <a:t>　　　　　　 </a:t>
            </a:r>
            <a:r>
              <a:rPr lang="en-US" altLang="zh-TW" sz="3200" dirty="0">
                <a:sym typeface="Wingdings" panose="05000000000000000000" pitchFamily="2" charset="2"/>
              </a:rPr>
              <a:t>(5)</a:t>
            </a:r>
            <a:r>
              <a:rPr lang="zh-TW" altLang="en-US" sz="3200" dirty="0">
                <a:sym typeface="Wingdings" panose="05000000000000000000" pitchFamily="2" charset="2"/>
              </a:rPr>
              <a:t>麗参</a:t>
            </a:r>
            <a:r>
              <a:rPr lang="zh-TW" altLang="en-US" sz="3200" dirty="0" smtClean="0">
                <a:sym typeface="Wingdings" panose="05000000000000000000" pitchFamily="2" charset="2"/>
              </a:rPr>
              <a:t>湯</a:t>
            </a:r>
            <a:r>
              <a:rPr lang="ja-JP" altLang="en-US" sz="3200" dirty="0">
                <a:sym typeface="Wingdings" panose="05000000000000000000" pitchFamily="2" charset="2"/>
              </a:rPr>
              <a:t>　　 </a:t>
            </a:r>
            <a:r>
              <a:rPr lang="ja-JP" altLang="en-US" sz="3200" dirty="0" smtClean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2189749"/>
            <a:ext cx="12191999" cy="46682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 b="1" dirty="0" smtClean="0">
                <a:solidFill>
                  <a:srgbClr val="002060"/>
                </a:solidFill>
              </a:rPr>
              <a:t>対象</a:t>
            </a:r>
            <a:r>
              <a:rPr lang="ja-JP" altLang="en-US" sz="3200" b="1" dirty="0">
                <a:solidFill>
                  <a:srgbClr val="002060"/>
                </a:solidFill>
              </a:rPr>
              <a:t>ロット、</a:t>
            </a:r>
            <a:r>
              <a:rPr lang="ja-JP" altLang="en-US" sz="3200" b="1" dirty="0" smtClean="0">
                <a:solidFill>
                  <a:srgbClr val="002060"/>
                </a:solidFill>
              </a:rPr>
              <a:t>数量及び</a:t>
            </a:r>
            <a:r>
              <a:rPr lang="ja-JP" altLang="en-US" sz="3200" b="1" dirty="0">
                <a:solidFill>
                  <a:srgbClr val="002060"/>
                </a:solidFill>
              </a:rPr>
              <a:t>出荷</a:t>
            </a:r>
            <a:r>
              <a:rPr lang="ja-JP" altLang="en-US" sz="3200" b="1" dirty="0" smtClean="0">
                <a:solidFill>
                  <a:srgbClr val="002060"/>
                </a:solidFill>
              </a:rPr>
              <a:t>時期　　</a:t>
            </a:r>
            <a:endParaRPr lang="en-US" altLang="ja-JP" sz="32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対象ロット</a:t>
            </a:r>
            <a:r>
              <a:rPr lang="ja-JP" altLang="en-US" dirty="0"/>
              <a:t>：市場に存在するすべての</a:t>
            </a:r>
            <a:r>
              <a:rPr lang="ja-JP" altLang="en-US" dirty="0" smtClean="0"/>
              <a:t>ロット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数　　量　</a:t>
            </a:r>
            <a:r>
              <a:rPr lang="ja-JP" altLang="en-US" dirty="0" smtClean="0"/>
              <a:t>：約１．４万個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出荷</a:t>
            </a:r>
            <a:r>
              <a:rPr lang="ja-JP" altLang="en-US" dirty="0"/>
              <a:t>時期　</a:t>
            </a:r>
            <a:r>
              <a:rPr lang="ja-JP" altLang="en-US" dirty="0" smtClean="0"/>
              <a:t>：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平成８年</a:t>
            </a:r>
            <a:r>
              <a:rPr lang="en-US" altLang="ja-JP" dirty="0" smtClean="0"/>
              <a:t>10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22</a:t>
            </a:r>
            <a:r>
              <a:rPr lang="ja-JP" altLang="en-US" dirty="0" smtClean="0"/>
              <a:t>日</a:t>
            </a:r>
            <a:r>
              <a:rPr lang="ja-JP" altLang="en-US" dirty="0"/>
              <a:t>～平成</a:t>
            </a:r>
            <a:r>
              <a:rPr lang="en-US" altLang="ja-JP" dirty="0"/>
              <a:t>28</a:t>
            </a:r>
            <a:r>
              <a:rPr lang="ja-JP" altLang="en-US" dirty="0" smtClean="0"/>
              <a:t>年３月</a:t>
            </a:r>
            <a:r>
              <a:rPr lang="en-US" altLang="ja-JP" dirty="0" smtClean="0"/>
              <a:t>16</a:t>
            </a:r>
            <a:r>
              <a:rPr lang="ja-JP" altLang="en-US" dirty="0" smtClean="0"/>
              <a:t>日</a:t>
            </a:r>
            <a:endParaRPr lang="ja-JP" altLang="en-US" dirty="0"/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28601"/>
            <a:ext cx="12192000" cy="506186"/>
          </a:xfrm>
        </p:spPr>
        <p:txBody>
          <a:bodyPr>
            <a:normAutofit fontScale="90000"/>
          </a:bodyPr>
          <a:lstStyle/>
          <a:p>
            <a:r>
              <a:rPr lang="ja-JP" altLang="en-US" sz="3600" dirty="0"/>
              <a:t>販売名</a:t>
            </a:r>
            <a:r>
              <a:rPr lang="ja-JP" altLang="en-US" sz="3600" dirty="0"/>
              <a:t>：ＥＢ　ボトルジェルカラー　</a:t>
            </a:r>
            <a:r>
              <a:rPr lang="en-US" altLang="ja-JP" sz="3600" dirty="0" smtClean="0"/>
              <a:t>tuya-06</a:t>
            </a:r>
            <a:r>
              <a:rPr lang="ja-JP" altLang="en-US" sz="3600" dirty="0" smtClean="0"/>
              <a:t> </a:t>
            </a:r>
            <a:r>
              <a:rPr lang="ja-JP" altLang="en-US" sz="3600" dirty="0" smtClean="0"/>
              <a:t>　</a:t>
            </a:r>
            <a:r>
              <a:rPr lang="ja-JP" altLang="en-US" sz="3600" dirty="0" smtClean="0">
                <a:solidFill>
                  <a:srgbClr val="C00000"/>
                </a:solidFill>
              </a:rPr>
              <a:t>製品回収</a:t>
            </a:r>
            <a:endParaRPr kumimoji="1" lang="ja-JP" altLang="en-US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977462"/>
            <a:ext cx="12191999" cy="588053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sz="3400" b="1" dirty="0" smtClean="0">
                <a:solidFill>
                  <a:srgbClr val="002060"/>
                </a:solidFill>
              </a:rPr>
              <a:t>回収</a:t>
            </a:r>
            <a:r>
              <a:rPr lang="ja-JP" altLang="en-US" sz="3400" b="1" dirty="0">
                <a:solidFill>
                  <a:srgbClr val="002060"/>
                </a:solidFill>
              </a:rPr>
              <a:t>理由</a:t>
            </a:r>
            <a:r>
              <a:rPr lang="ja-JP" altLang="en-US" dirty="0"/>
              <a:t>　</a:t>
            </a:r>
            <a:r>
              <a:rPr lang="en-US" altLang="ja-JP" dirty="0" smtClean="0"/>
              <a:t>2016</a:t>
            </a:r>
            <a:r>
              <a:rPr lang="ja-JP" altLang="en-US" dirty="0" smtClean="0"/>
              <a:t>年</a:t>
            </a:r>
            <a:r>
              <a:rPr lang="ja-JP" altLang="en-US" dirty="0" smtClean="0"/>
              <a:t>３月２２日</a:t>
            </a:r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承認書記載成分であるマグロップは、本来オウバヒルギ</a:t>
            </a:r>
            <a:r>
              <a:rPr lang="en-US" altLang="ja-JP" dirty="0" err="1"/>
              <a:t>Rhizophora</a:t>
            </a:r>
            <a:r>
              <a:rPr lang="en-US" altLang="ja-JP" dirty="0"/>
              <a:t> </a:t>
            </a:r>
            <a:r>
              <a:rPr lang="en-US" altLang="ja-JP" dirty="0" err="1"/>
              <a:t>mucuronata</a:t>
            </a:r>
            <a:r>
              <a:rPr lang="en-US" altLang="ja-JP" dirty="0"/>
              <a:t> Lamarck (</a:t>
            </a:r>
            <a:r>
              <a:rPr lang="en-US" altLang="ja-JP" dirty="0" err="1"/>
              <a:t>Rhizophoraceae</a:t>
            </a:r>
            <a:r>
              <a:rPr lang="en-US" altLang="ja-JP" dirty="0"/>
              <a:t>) </a:t>
            </a:r>
            <a:r>
              <a:rPr lang="ja-JP" altLang="en-US" dirty="0" smtClean="0"/>
              <a:t>または</a:t>
            </a:r>
            <a:r>
              <a:rPr lang="ja-JP" altLang="en-US" dirty="0"/>
              <a:t>他のマングローブの樹皮から製した水製乾燥エキスであるところ、実際は、</a:t>
            </a:r>
            <a:r>
              <a:rPr lang="en-US" altLang="ja-JP" dirty="0" err="1"/>
              <a:t>Schinopsis</a:t>
            </a:r>
            <a:r>
              <a:rPr lang="en-US" altLang="ja-JP" dirty="0"/>
              <a:t> </a:t>
            </a:r>
            <a:r>
              <a:rPr lang="en-US" altLang="ja-JP" dirty="0" err="1"/>
              <a:t>lorentzii</a:t>
            </a:r>
            <a:r>
              <a:rPr lang="ja-JP" altLang="en-US" dirty="0"/>
              <a:t>また</a:t>
            </a:r>
            <a:r>
              <a:rPr lang="ja-JP" altLang="en-US" dirty="0" smtClean="0"/>
              <a:t>は</a:t>
            </a:r>
            <a:r>
              <a:rPr lang="en-US" altLang="ja-JP" dirty="0" err="1" smtClean="0"/>
              <a:t>Schinopsis</a:t>
            </a:r>
            <a:r>
              <a:rPr lang="en-US" altLang="ja-JP" dirty="0" smtClean="0"/>
              <a:t> </a:t>
            </a:r>
            <a:r>
              <a:rPr lang="en-US" altLang="ja-JP" dirty="0" err="1"/>
              <a:t>balansae</a:t>
            </a:r>
            <a:r>
              <a:rPr lang="ja-JP" altLang="en-US" dirty="0"/>
              <a:t>または他の同属植物</a:t>
            </a:r>
            <a:r>
              <a:rPr lang="en-US" altLang="ja-JP" dirty="0"/>
              <a:t>(</a:t>
            </a:r>
            <a:r>
              <a:rPr lang="ja-JP" altLang="en-US" dirty="0"/>
              <a:t>ウルシ科</a:t>
            </a:r>
            <a:r>
              <a:rPr lang="en-US" altLang="ja-JP" dirty="0" err="1"/>
              <a:t>Anacardiaceae</a:t>
            </a:r>
            <a:r>
              <a:rPr lang="en-US" altLang="ja-JP" dirty="0"/>
              <a:t>)</a:t>
            </a:r>
            <a:r>
              <a:rPr lang="ja-JP" altLang="en-US" dirty="0"/>
              <a:t>の木質部から製した水製乾燥エキスを使用</a:t>
            </a:r>
            <a:r>
              <a:rPr lang="ja-JP" altLang="en-US" dirty="0" smtClean="0"/>
              <a:t>して</a:t>
            </a:r>
            <a:r>
              <a:rPr lang="ja-JP" altLang="en-US" dirty="0"/>
              <a:t>いたため。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lang="ja-JP" altLang="en-US" sz="3600" b="1" dirty="0">
                <a:solidFill>
                  <a:srgbClr val="002060"/>
                </a:solidFill>
              </a:rPr>
              <a:t>危惧される具体的な健康被害</a:t>
            </a:r>
          </a:p>
          <a:p>
            <a:pPr marL="0" indent="0">
              <a:buNone/>
            </a:pPr>
            <a:r>
              <a:rPr lang="en-US" altLang="ja-JP" sz="3000" dirty="0" err="1"/>
              <a:t>Schinopsis</a:t>
            </a:r>
            <a:r>
              <a:rPr lang="en-US" altLang="ja-JP" sz="3000" dirty="0"/>
              <a:t> </a:t>
            </a:r>
            <a:r>
              <a:rPr lang="en-US" altLang="ja-JP" sz="3000" dirty="0" err="1"/>
              <a:t>lorentzii</a:t>
            </a:r>
            <a:r>
              <a:rPr lang="ja-JP" altLang="en-US" sz="3000" dirty="0"/>
              <a:t>または</a:t>
            </a:r>
            <a:r>
              <a:rPr lang="en-US" altLang="ja-JP" sz="3000" dirty="0" err="1"/>
              <a:t>Schinopsis</a:t>
            </a:r>
            <a:r>
              <a:rPr lang="en-US" altLang="ja-JP" sz="3000" dirty="0"/>
              <a:t> </a:t>
            </a:r>
            <a:r>
              <a:rPr lang="en-US" altLang="ja-JP" sz="3000" dirty="0" err="1"/>
              <a:t>balansae</a:t>
            </a:r>
            <a:r>
              <a:rPr lang="ja-JP" altLang="en-US" sz="3000" dirty="0"/>
              <a:t>または他の同属植物</a:t>
            </a:r>
            <a:r>
              <a:rPr lang="en-US" altLang="ja-JP" sz="3000" dirty="0"/>
              <a:t>(</a:t>
            </a:r>
            <a:r>
              <a:rPr lang="ja-JP" altLang="en-US" sz="3000" dirty="0"/>
              <a:t>ウルシ科</a:t>
            </a:r>
            <a:r>
              <a:rPr lang="en-US" altLang="ja-JP" sz="3000" dirty="0" err="1"/>
              <a:t>Anacardiaceae</a:t>
            </a:r>
            <a:r>
              <a:rPr lang="en-US" altLang="ja-JP" sz="3000" dirty="0"/>
              <a:t>)</a:t>
            </a:r>
            <a:r>
              <a:rPr lang="ja-JP" altLang="en-US" sz="3000" dirty="0"/>
              <a:t>の木質部から</a:t>
            </a:r>
            <a:r>
              <a:rPr lang="ja-JP" altLang="en-US" sz="3000" dirty="0" smtClean="0"/>
              <a:t>製した</a:t>
            </a:r>
            <a:r>
              <a:rPr lang="ja-JP" altLang="en-US" sz="3000" dirty="0"/>
              <a:t>水製乾燥エキスの主成分は、オウバヒルギ</a:t>
            </a:r>
            <a:r>
              <a:rPr lang="en-US" altLang="ja-JP" sz="3000" dirty="0" err="1"/>
              <a:t>Rhizophora</a:t>
            </a:r>
            <a:r>
              <a:rPr lang="en-US" altLang="ja-JP" sz="3000" dirty="0"/>
              <a:t> </a:t>
            </a:r>
            <a:r>
              <a:rPr lang="en-US" altLang="ja-JP" sz="3000" dirty="0" err="1"/>
              <a:t>mucuronata</a:t>
            </a:r>
            <a:r>
              <a:rPr lang="en-US" altLang="ja-JP" sz="3000" dirty="0"/>
              <a:t> Lamarck (</a:t>
            </a:r>
            <a:r>
              <a:rPr lang="en-US" altLang="ja-JP" sz="3000" dirty="0" err="1"/>
              <a:t>Rhizophoraceae</a:t>
            </a:r>
            <a:r>
              <a:rPr lang="en-US" altLang="ja-JP" sz="3000" dirty="0"/>
              <a:t>) </a:t>
            </a:r>
            <a:r>
              <a:rPr lang="ja-JP" altLang="en-US" sz="3000" dirty="0"/>
              <a:t>また</a:t>
            </a:r>
            <a:r>
              <a:rPr lang="ja-JP" altLang="en-US" sz="3000" dirty="0" smtClean="0"/>
              <a:t>は他</a:t>
            </a:r>
            <a:r>
              <a:rPr lang="ja-JP" altLang="en-US" sz="3000" dirty="0"/>
              <a:t>のマングローブの樹皮から製した水製乾燥エキスの主成分と同様、縮合型タンニンで化学構造も類似して</a:t>
            </a:r>
            <a:r>
              <a:rPr lang="ja-JP" altLang="en-US" sz="3000" dirty="0" smtClean="0"/>
              <a:t>います</a:t>
            </a:r>
            <a:r>
              <a:rPr lang="ja-JP" altLang="en-US" sz="3000" dirty="0"/>
              <a:t>。</a:t>
            </a:r>
          </a:p>
          <a:p>
            <a:pPr marL="0" indent="0">
              <a:buNone/>
            </a:pPr>
            <a:r>
              <a:rPr lang="ja-JP" altLang="en-US" sz="3000" dirty="0"/>
              <a:t>縮合型タンニンは、茶葉やワイン、柿などに含有される成分で、重篤な被害を生じることはないと考えます</a:t>
            </a:r>
            <a:r>
              <a:rPr lang="ja-JP" altLang="en-US" sz="3000" dirty="0" smtClean="0"/>
              <a:t>。また</a:t>
            </a:r>
            <a:r>
              <a:rPr lang="ja-JP" altLang="en-US" sz="3000" dirty="0"/>
              <a:t>、現在までに当該製品による健康被害の報告はありません。</a:t>
            </a:r>
          </a:p>
          <a:p>
            <a:pPr marL="0" indent="0">
              <a:buNone/>
            </a:pPr>
            <a:r>
              <a:rPr lang="ja-JP" altLang="en-US" sz="3000" dirty="0" smtClean="0"/>
              <a:t>⇒</a:t>
            </a:r>
            <a:r>
              <a:rPr lang="ja-JP" altLang="en-US" sz="3000" dirty="0"/>
              <a:t>薬用バスハップＳ</a:t>
            </a:r>
          </a:p>
          <a:p>
            <a:pPr marL="0" indent="0">
              <a:buNone/>
            </a:pPr>
            <a:endParaRPr lang="en-US" altLang="ja-JP" sz="3200" dirty="0" smtClean="0"/>
          </a:p>
        </p:txBody>
      </p:sp>
    </p:spTree>
    <p:extLst>
      <p:ext uri="{BB962C8B-B14F-4D97-AF65-F5344CB8AC3E}">
        <p14:creationId xmlns:p14="http://schemas.microsoft.com/office/powerpoint/2010/main" val="1918880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887</TotalTime>
  <Words>13</Words>
  <Application>Microsoft Office PowerPoint</Application>
  <PresentationFormat>ワイド画面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新細明體</vt:lpstr>
      <vt:lpstr>Arial</vt:lpstr>
      <vt:lpstr>Calibri</vt:lpstr>
      <vt:lpstr>Calibri Light</vt:lpstr>
      <vt:lpstr>Wingdings</vt:lpstr>
      <vt:lpstr>Office テーマ</vt:lpstr>
      <vt:lpstr>販売名 　  (1)宝寿湯２　　　　　　　　　 (2)宝寿湯Ｋ 　　　　　　 (3)八漢湯　　　　　　 (4)八漢湯Ｋ 　　　　　　 (5)麗参湯　　 製品回収</vt:lpstr>
      <vt:lpstr>販売名：ＥＢ　ボトルジェルカラー　tuya-06 　製品回収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脇坂盛雄</cp:lastModifiedBy>
  <cp:revision>64</cp:revision>
  <dcterms:created xsi:type="dcterms:W3CDTF">2015-03-05T03:29:01Z</dcterms:created>
  <dcterms:modified xsi:type="dcterms:W3CDTF">2016-04-13T00:49:31Z</dcterms:modified>
</cp:coreProperties>
</file>