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6B2"/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2" y="7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2024/9/7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2024/9/7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2024/9/7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2024/9/7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781876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販売名：コフト顆粒 　</a:t>
            </a:r>
            <a:r>
              <a:rPr lang="en-US" altLang="ja-JP" sz="2800" dirty="0">
                <a:sym typeface="Wingdings" panose="05000000000000000000" pitchFamily="2" charset="2"/>
              </a:rPr>
              <a:t> 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01148"/>
            <a:ext cx="12192000" cy="59568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対象ロット　　　　数量及　　　　　　出荷時期</a:t>
            </a:r>
            <a:endParaRPr lang="en-US" altLang="ja-JP" sz="2400" dirty="0"/>
          </a:p>
          <a:p>
            <a:pPr marL="0" indent="0">
              <a:buNone/>
            </a:pP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１８　　　　　　　約１０万箱　　　　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2024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年５月９日～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2024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年５月１５日　</a:t>
            </a:r>
            <a:endParaRPr kumimoji="0" lang="en-US" altLang="ja-JP" sz="2400" dirty="0">
              <a:solidFill>
                <a:srgbClr val="000000"/>
              </a:solidFill>
              <a:latin typeface="Arial Unicode MS"/>
            </a:endParaRPr>
          </a:p>
          <a:p>
            <a:pPr marL="0" indent="0">
              <a:buNone/>
            </a:pPr>
            <a:r>
              <a:rPr lang="ja-JP" altLang="en-US" sz="2400" dirty="0"/>
              <a:t>回収理由　２０２４年８月１９日</a:t>
            </a:r>
            <a:endParaRPr lang="en-US" altLang="ja-JP" sz="2400" dirty="0"/>
          </a:p>
          <a:p>
            <a:pPr marL="0" indent="0">
              <a:buNone/>
            </a:pPr>
            <a:r>
              <a:rPr kumimoji="0" lang="ja-JP" altLang="en-US" sz="2400" b="0" i="0" u="none" strike="noStrike" cap="none" normalizeH="0" baseline="0" dirty="0">
                <a:ln>
                  <a:noFill/>
                </a:ln>
                <a:effectLst/>
                <a:latin typeface="+mj-ea"/>
                <a:ea typeface="+mj-ea"/>
              </a:rPr>
              <a:t>　当該製品の一部においてヒートシール部分にフィルムのずれによる穴あきが発生したため、対象ロットを自主回収いたします。</a:t>
            </a: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出荷してすぐになぜわかったのでしょうか？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rgbClr val="C00000"/>
                </a:solidFill>
              </a:rPr>
              <a:t>またきちんとモニタリングをしていなかったのでしょうか？</a:t>
            </a:r>
            <a:endParaRPr lang="en-US" altLang="ja-JP" dirty="0">
              <a:solidFill>
                <a:srgbClr val="C0000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E5BB63B-7742-D026-8A6B-C6081C985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3660</TotalTime>
  <Words>79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Calibri</vt:lpstr>
      <vt:lpstr>Calibri Light</vt:lpstr>
      <vt:lpstr>Wingdings</vt:lpstr>
      <vt:lpstr>Office テーマ</vt:lpstr>
      <vt:lpstr>販売名：コフト顆粒 　 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319</cp:revision>
  <dcterms:created xsi:type="dcterms:W3CDTF">2015-03-05T03:29:01Z</dcterms:created>
  <dcterms:modified xsi:type="dcterms:W3CDTF">2024-09-07T05:21:06Z</dcterms:modified>
</cp:coreProperties>
</file>