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7" d="100"/>
          <a:sy n="57" d="100"/>
        </p:scale>
        <p:origin x="77" y="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2024/8/14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2024/8/14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2024/8/14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2024/8/14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81876"/>
          </a:xfrm>
        </p:spPr>
        <p:txBody>
          <a:bodyPr>
            <a:noAutofit/>
          </a:bodyPr>
          <a:lstStyle/>
          <a:p>
            <a:r>
              <a:rPr lang="ja-JP" altLang="en-US" sz="2800" dirty="0">
                <a:sym typeface="Wingdings" panose="05000000000000000000" pitchFamily="2" charset="2"/>
              </a:rPr>
              <a:t>販売名：ダブルリンクル</a:t>
            </a:r>
            <a:r>
              <a:rPr lang="en-US" altLang="ja-JP" sz="2800" dirty="0">
                <a:sym typeface="Wingdings" panose="05000000000000000000" pitchFamily="2" charset="2"/>
              </a:rPr>
              <a:t>X</a:t>
            </a:r>
            <a:r>
              <a:rPr lang="ja-JP" altLang="en-US" sz="2800" dirty="0">
                <a:sym typeface="Wingdings" panose="05000000000000000000" pitchFamily="2" charset="2"/>
              </a:rPr>
              <a:t>錠（</a:t>
            </a:r>
            <a:r>
              <a:rPr lang="en-US" altLang="ja-JP" sz="2800" dirty="0">
                <a:sym typeface="Wingdings" panose="05000000000000000000" pitchFamily="2" charset="2"/>
              </a:rPr>
              <a:t>360</a:t>
            </a:r>
            <a:r>
              <a:rPr lang="ja-JP" altLang="en-US" sz="2800" dirty="0">
                <a:sym typeface="Wingdings" panose="05000000000000000000" pitchFamily="2" charset="2"/>
              </a:rPr>
              <a:t>錠）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01148"/>
            <a:ext cx="12192000" cy="5956857"/>
          </a:xfrm>
        </p:spPr>
        <p:txBody>
          <a:bodyPr>
            <a:noAutofit/>
          </a:bodyPr>
          <a:lstStyle/>
          <a:p>
            <a:pPr marL="0" indent="0">
              <a:buNone/>
            </a:pPr>
            <a:r>
              <a:rPr lang="ja-JP" altLang="en-US" sz="2400" dirty="0"/>
              <a:t>対象ロット　　　　数量及　　　　　　出荷時期</a:t>
            </a:r>
            <a:endParaRPr lang="en-US" altLang="ja-JP" sz="2400" dirty="0"/>
          </a:p>
          <a:p>
            <a:pPr marL="457200" indent="-457200">
              <a:buAutoNum type="arabicDbPlain" startAt="9"/>
            </a:pPr>
            <a:r>
              <a:rPr kumimoji="0" lang="ja-JP" altLang="en-US" sz="2400" dirty="0">
                <a:solidFill>
                  <a:srgbClr val="000000"/>
                </a:solidFill>
                <a:latin typeface="Arial Unicode MS"/>
              </a:rPr>
              <a:t>約</a:t>
            </a:r>
            <a:r>
              <a:rPr kumimoji="0" lang="en-US" altLang="ja-JP" sz="2400" dirty="0">
                <a:solidFill>
                  <a:srgbClr val="000000"/>
                </a:solidFill>
                <a:latin typeface="Arial Unicode MS"/>
              </a:rPr>
              <a:t>8,800</a:t>
            </a:r>
            <a:r>
              <a:rPr kumimoji="0" lang="ja-JP" altLang="en-US" sz="2400" dirty="0">
                <a:solidFill>
                  <a:srgbClr val="000000"/>
                </a:solidFill>
                <a:latin typeface="Arial Unicode MS"/>
              </a:rPr>
              <a:t>　　　　</a:t>
            </a:r>
            <a:r>
              <a:rPr kumimoji="0" lang="en-US" altLang="ja-JP" sz="2400" dirty="0">
                <a:solidFill>
                  <a:srgbClr val="000000"/>
                </a:solidFill>
                <a:latin typeface="Arial Unicode MS"/>
              </a:rPr>
              <a:t>2019</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12</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26</a:t>
            </a:r>
            <a:r>
              <a:rPr kumimoji="0" lang="ja-JP" altLang="en-US" sz="2400" dirty="0">
                <a:solidFill>
                  <a:srgbClr val="000000"/>
                </a:solidFill>
                <a:latin typeface="Arial Unicode MS"/>
              </a:rPr>
              <a:t>日～</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6</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29</a:t>
            </a:r>
            <a:r>
              <a:rPr kumimoji="0" lang="ja-JP" altLang="en-US" sz="2400" dirty="0">
                <a:solidFill>
                  <a:srgbClr val="000000"/>
                </a:solidFill>
                <a:latin typeface="Arial Unicode MS"/>
              </a:rPr>
              <a:t>日　</a:t>
            </a:r>
            <a:endParaRPr kumimoji="0" lang="en-US" altLang="ja-JP" sz="2400" dirty="0">
              <a:solidFill>
                <a:srgbClr val="000000"/>
              </a:solidFill>
              <a:latin typeface="Arial Unicode MS"/>
            </a:endParaRPr>
          </a:p>
          <a:p>
            <a:pPr marL="0" indent="0">
              <a:buNone/>
            </a:pPr>
            <a:r>
              <a:rPr lang="ja-JP" altLang="en-US" sz="2400" dirty="0"/>
              <a:t>回収理由　２０２４年８月１日</a:t>
            </a:r>
            <a:endParaRPr lang="en-US" altLang="ja-JP" sz="2400" dirty="0"/>
          </a:p>
          <a:p>
            <a:pPr marL="0" indent="0">
              <a:buNone/>
            </a:pPr>
            <a:r>
              <a:rPr kumimoji="0" lang="ja-JP" altLang="en-US" sz="2400" b="0" i="0" u="none" strike="noStrike" cap="none" normalizeH="0" baseline="0" dirty="0">
                <a:ln>
                  <a:noFill/>
                </a:ln>
                <a:effectLst/>
                <a:latin typeface="+mj-ea"/>
                <a:ea typeface="+mj-ea"/>
              </a:rPr>
              <a:t>　製造所において、当該製品の安定性モニタリング試験を実施できなくなることから、製品品質を保証できなくなるため、上記</a:t>
            </a:r>
            <a:r>
              <a:rPr kumimoji="0" lang="en-US" altLang="ja-JP" sz="2400" b="0" i="0" u="none" strike="noStrike" cap="none" normalizeH="0" baseline="0" dirty="0">
                <a:ln>
                  <a:noFill/>
                </a:ln>
                <a:effectLst/>
                <a:latin typeface="+mj-ea"/>
                <a:ea typeface="+mj-ea"/>
              </a:rPr>
              <a:t>2</a:t>
            </a:r>
            <a:r>
              <a:rPr kumimoji="0" lang="ja-JP" altLang="en-US" sz="2400" b="0" i="0" u="none" strike="noStrike" cap="none" normalizeH="0" baseline="0" dirty="0">
                <a:ln>
                  <a:noFill/>
                </a:ln>
                <a:effectLst/>
                <a:latin typeface="+mj-ea"/>
                <a:ea typeface="+mj-ea"/>
              </a:rPr>
              <a:t>に記載の使用期限内のロットをすべて自主回収することと致します。</a:t>
            </a: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a:solidFill>
                  <a:srgbClr val="C00000"/>
                </a:solidFill>
              </a:rPr>
              <a:t>製造所は廃業するためのようです。</a:t>
            </a:r>
            <a:endParaRPr lang="en-US" altLang="ja-JP" dirty="0">
              <a:solidFill>
                <a:srgbClr val="C00000"/>
              </a:solidFill>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3652</TotalTime>
  <Words>91</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販売名：ダブルリンクルX錠（360錠）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318</cp:revision>
  <dcterms:created xsi:type="dcterms:W3CDTF">2015-03-05T03:29:01Z</dcterms:created>
  <dcterms:modified xsi:type="dcterms:W3CDTF">2024-08-14T00:14:05Z</dcterms:modified>
</cp:coreProperties>
</file>