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57" d="100"/>
          <a:sy n="57" d="100"/>
        </p:scale>
        <p:origin x="82" y="8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"/>
            <a:ext cx="12192000" cy="781876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販売名：アムロジピン</a:t>
            </a:r>
            <a:r>
              <a:rPr lang="en-US" altLang="ja-JP" sz="2800" dirty="0">
                <a:sym typeface="Wingdings" panose="05000000000000000000" pitchFamily="2" charset="2"/>
              </a:rPr>
              <a:t>OD</a:t>
            </a:r>
            <a:r>
              <a:rPr lang="ja-JP" altLang="en-US" sz="2800" dirty="0">
                <a:sym typeface="Wingdings" panose="05000000000000000000" pitchFamily="2" charset="2"/>
              </a:rPr>
              <a:t>錠２．５ｍｇ「サワイ」 　</a:t>
            </a:r>
            <a:r>
              <a:rPr lang="en-US" altLang="ja-JP" sz="2800" dirty="0">
                <a:sym typeface="Wingdings" panose="05000000000000000000" pitchFamily="2" charset="2"/>
              </a:rPr>
              <a:t> 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01148"/>
            <a:ext cx="12192000" cy="59568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dirty="0"/>
              <a:t>対象ロット　　　　数量及　　　　　　出荷時期</a:t>
            </a:r>
            <a:endParaRPr lang="en-US" altLang="ja-JP" sz="2400" dirty="0"/>
          </a:p>
          <a:p>
            <a:pPr marL="0" indent="0">
              <a:buNone/>
            </a:pP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623403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　　　 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27,948 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　　　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3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日～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4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ja-JP" sz="2400" dirty="0">
                <a:solidFill>
                  <a:srgbClr val="000000"/>
                </a:solidFill>
                <a:latin typeface="Arial Unicode MS"/>
              </a:rPr>
              <a:t>19</a:t>
            </a:r>
            <a:r>
              <a:rPr kumimoji="0" lang="ja-JP" altLang="en-US" sz="2400" dirty="0">
                <a:solidFill>
                  <a:srgbClr val="000000"/>
                </a:solidFill>
                <a:latin typeface="Arial Unicode MS"/>
              </a:rPr>
              <a:t>日</a:t>
            </a:r>
            <a:endParaRPr kumimoji="0" lang="en-US" altLang="ja-JP" sz="2400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r>
              <a:rPr lang="ja-JP" altLang="en-US" sz="2400" dirty="0"/>
              <a:t>回収理由　２０２４年５月２３日</a:t>
            </a:r>
            <a:endParaRPr lang="en-US" altLang="ja-JP" sz="2400" dirty="0"/>
          </a:p>
          <a:p>
            <a:pPr marL="0" indent="0">
              <a:buNone/>
            </a:pPr>
            <a:r>
              <a:rPr kumimoji="0" lang="ja-JP" altLang="en-US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　製造番号</a:t>
            </a:r>
            <a:r>
              <a:rPr kumimoji="0" lang="en-US" altLang="ja-JP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623403</a:t>
            </a:r>
            <a:r>
              <a:rPr kumimoji="0" lang="ja-JP" altLang="en-US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において、両面に印字のない錠剤が混入していることが判明しました。</a:t>
            </a:r>
          </a:p>
          <a:p>
            <a:pPr marL="0" indent="0">
              <a:buNone/>
            </a:pPr>
            <a:r>
              <a:rPr kumimoji="0" lang="ja-JP" altLang="en-US" sz="2400" b="0" i="0" u="none" strike="noStrike" cap="none" normalizeH="0" baseline="0" dirty="0">
                <a:ln>
                  <a:noFill/>
                </a:ln>
                <a:effectLst/>
                <a:latin typeface="+mj-ea"/>
                <a:ea typeface="+mj-ea"/>
              </a:rPr>
              <a:t>そのため、当該１ロットを自主回収することとしました。</a:t>
            </a:r>
            <a:endParaRPr kumimoji="0" lang="en-US" altLang="ja-JP" sz="2400" b="0" i="0" u="none" strike="noStrike" cap="none" normalizeH="0" baseline="0" dirty="0">
              <a:ln>
                <a:noFill/>
              </a:ln>
              <a:effectLst/>
              <a:latin typeface="+mj-ea"/>
              <a:ea typeface="+mj-ea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⇒</a:t>
            </a:r>
            <a:endParaRPr lang="en-US" altLang="ja-JP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C00000"/>
                </a:solidFill>
              </a:rPr>
              <a:t>　ラインで印字の確認を行っているはずですが・・・。</a:t>
            </a:r>
            <a:endParaRPr lang="en-US" altLang="ja-JP" dirty="0">
              <a:solidFill>
                <a:srgbClr val="C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3614</TotalTime>
  <Words>90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Wingdings</vt:lpstr>
      <vt:lpstr>Office テーマ</vt:lpstr>
      <vt:lpstr>販売名：アムロジピンOD錠２．５ｍｇ「サワイ」 　 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314</cp:revision>
  <dcterms:created xsi:type="dcterms:W3CDTF">2015-03-05T03:29:01Z</dcterms:created>
  <dcterms:modified xsi:type="dcterms:W3CDTF">2024-05-28T01:37:42Z</dcterms:modified>
</cp:coreProperties>
</file>