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6" d="100"/>
          <a:sy n="56" d="100"/>
        </p:scale>
        <p:origin x="58"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2024/4/26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販売名：アセスクリン手指消毒液</a:t>
            </a:r>
            <a:r>
              <a:rPr lang="en-US" altLang="ja-JP" sz="2800" dirty="0">
                <a:sym typeface="Wingdings" panose="05000000000000000000" pitchFamily="2" charset="2"/>
              </a:rPr>
              <a:t>0.2%</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I00800</a:t>
            </a:r>
            <a:r>
              <a:rPr kumimoji="0" lang="ja-JP" altLang="en-US" sz="2400" dirty="0">
                <a:solidFill>
                  <a:srgbClr val="000000"/>
                </a:solidFill>
                <a:latin typeface="Arial Unicode MS"/>
              </a:rPr>
              <a:t>　　　　 </a:t>
            </a:r>
            <a:r>
              <a:rPr kumimoji="0" lang="en-US" altLang="ja-JP" sz="2400" dirty="0">
                <a:solidFill>
                  <a:srgbClr val="000000"/>
                </a:solidFill>
                <a:latin typeface="Arial Unicode MS"/>
              </a:rPr>
              <a:t>84</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2023</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12</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7</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4</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16</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J</a:t>
            </a:r>
          </a:p>
          <a:p>
            <a:pPr marL="0" indent="0">
              <a:buNone/>
            </a:pPr>
            <a:r>
              <a:rPr lang="ja-JP" altLang="en-US" sz="2400" dirty="0"/>
              <a:t>回収理由　２０２４年４月２３日</a:t>
            </a:r>
            <a:endParaRPr lang="en-US" altLang="ja-JP" sz="2400" dirty="0"/>
          </a:p>
          <a:p>
            <a:pPr marL="0" indent="0">
              <a:buNone/>
            </a:pPr>
            <a:r>
              <a:rPr kumimoji="0" lang="ja-JP" altLang="en-US" sz="2400" b="0" i="0" u="none" strike="noStrike" cap="none" normalizeH="0" baseline="0" dirty="0">
                <a:ln>
                  <a:noFill/>
                </a:ln>
                <a:effectLst/>
                <a:latin typeface="+mj-ea"/>
                <a:ea typeface="+mj-ea"/>
              </a:rPr>
              <a:t>　本製品の包装工程の検査で、容器に印刷された使用期限の表示が通常と異なっているロットがあることが判明いたしました。拡大調査の結果、使用期限の表示が通常と異なるロットが市場に流通していることが判明したため、対象となる当該ロットを自主回収することと致しました。</a:t>
            </a:r>
          </a:p>
          <a:p>
            <a:pPr marL="0" indent="0">
              <a:buNone/>
            </a:pPr>
            <a:r>
              <a:rPr kumimoji="0" lang="ja-JP" altLang="en-US" sz="2400" b="0" i="0" u="none" strike="noStrike" cap="none" normalizeH="0" baseline="0" dirty="0">
                <a:ln>
                  <a:noFill/>
                </a:ln>
                <a:effectLst/>
                <a:latin typeface="+mj-ea"/>
                <a:ea typeface="+mj-ea"/>
              </a:rPr>
              <a:t>なお、容器の使用期限の表示に誤りはあるものの、販売包装単位である個装箱の表示には、問題がないことを確認しております。</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ラインに容器の使用期限を確認するセンサーが付いていなかったのでしょう</a:t>
            </a:r>
            <a:r>
              <a:rPr lang="ja-JP" altLang="en-US">
                <a:solidFill>
                  <a:srgbClr val="C00000"/>
                </a:solidFill>
              </a:rPr>
              <a:t>か？</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3550</TotalTime>
  <Words>158</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販売名：アセスクリン手指消毒液0.2%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311</cp:revision>
  <dcterms:created xsi:type="dcterms:W3CDTF">2015-03-05T03:29:01Z</dcterms:created>
  <dcterms:modified xsi:type="dcterms:W3CDTF">2024-04-25T16:25:13Z</dcterms:modified>
</cp:coreProperties>
</file>