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16B2"/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781876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ym typeface="Wingdings" panose="05000000000000000000" pitchFamily="2" charset="2"/>
              </a:rPr>
              <a:t>販売名：ベストコール静注用</a:t>
            </a:r>
            <a:r>
              <a:rPr lang="en-US" altLang="ja-JP" sz="2800" dirty="0">
                <a:sym typeface="Wingdings" panose="05000000000000000000" pitchFamily="2" charset="2"/>
              </a:rPr>
              <a:t>1g</a:t>
            </a:r>
            <a:r>
              <a:rPr lang="ja-JP" altLang="en-US" sz="2800" dirty="0">
                <a:sym typeface="Wingdings" panose="05000000000000000000" pitchFamily="2" charset="2"/>
              </a:rPr>
              <a:t> 　</a:t>
            </a:r>
            <a:r>
              <a:rPr lang="en-US" altLang="ja-JP" sz="2800" dirty="0">
                <a:sym typeface="Wingdings" panose="05000000000000000000" pitchFamily="2" charset="2"/>
              </a:rPr>
              <a:t> </a:t>
            </a:r>
            <a:r>
              <a:rPr lang="ja-JP" altLang="en-US" sz="28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01148"/>
            <a:ext cx="12192000" cy="59568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対象ロット　　　　数量及　　　　　　出荷時期</a:t>
            </a:r>
            <a:endParaRPr lang="en-US" altLang="ja-JP" sz="2400" dirty="0"/>
          </a:p>
          <a:p>
            <a:pPr marL="0" indent="0">
              <a:buNone/>
            </a:pP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JB011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　　　 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10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瓶　　　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485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箱　　 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2023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年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08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月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01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日～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2024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年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04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月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08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日</a:t>
            </a:r>
          </a:p>
          <a:p>
            <a:pPr marL="0" indent="0">
              <a:buNone/>
            </a:pP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KB011 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　　　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10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瓶　　　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404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箱　　 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2024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年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03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月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13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日～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2024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年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04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月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24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日</a:t>
            </a:r>
            <a:endParaRPr kumimoji="0" lang="en-US" altLang="ja-JP" sz="2400" dirty="0">
              <a:solidFill>
                <a:srgbClr val="000000"/>
              </a:solidFill>
              <a:latin typeface="Arial Unicode MS"/>
            </a:endParaRPr>
          </a:p>
          <a:p>
            <a:pPr marL="0" indent="0">
              <a:buNone/>
            </a:pPr>
            <a:r>
              <a:rPr lang="ja-JP" altLang="en-US" sz="2400" dirty="0"/>
              <a:t>回収理由　２０２４年４月２５日</a:t>
            </a:r>
            <a:endParaRPr lang="en-US" altLang="ja-JP" sz="2400" dirty="0"/>
          </a:p>
          <a:p>
            <a:pPr marL="0" indent="0">
              <a:buNone/>
            </a:pPr>
            <a:r>
              <a:rPr kumimoji="0" lang="ja-JP" altLang="en-US" sz="2400" b="0" i="0" u="none" strike="noStrike" cap="none" normalizeH="0" baseline="0" dirty="0">
                <a:ln>
                  <a:noFill/>
                </a:ln>
                <a:effectLst/>
                <a:latin typeface="+mj-ea"/>
                <a:ea typeface="+mj-ea"/>
              </a:rPr>
              <a:t>　本製品（ロット：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effectLst/>
                <a:latin typeface="+mj-ea"/>
                <a:ea typeface="+mj-ea"/>
              </a:rPr>
              <a:t>JB011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effectLst/>
                <a:latin typeface="+mj-ea"/>
                <a:ea typeface="+mj-ea"/>
              </a:rPr>
              <a:t>）の安定性試験（保存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effectLst/>
                <a:latin typeface="+mj-ea"/>
                <a:ea typeface="+mj-ea"/>
              </a:rPr>
              <a:t>12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effectLst/>
                <a:latin typeface="+mj-ea"/>
                <a:ea typeface="+mj-ea"/>
              </a:rPr>
              <a:t>箇月目）において、不溶性異物試験にて黒色様の不溶物が検出されました。</a:t>
            </a:r>
          </a:p>
          <a:p>
            <a:pPr marL="0" indent="0">
              <a:buNone/>
            </a:pPr>
            <a:r>
              <a:rPr kumimoji="0" lang="ja-JP" altLang="en-US" sz="2400" b="0" i="0" u="none" strike="noStrike" cap="none" normalizeH="0" baseline="0" dirty="0">
                <a:ln>
                  <a:noFill/>
                </a:ln>
                <a:effectLst/>
                <a:latin typeface="+mj-ea"/>
                <a:ea typeface="+mj-ea"/>
              </a:rPr>
              <a:t>これを受け、有効期間内の全ロットの参考品試験を実施したところ、同様の不溶物が検出されました。そのため、有効期間内の全ロットを自主回収することと致しました。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effectLst/>
              <a:latin typeface="+mj-ea"/>
              <a:ea typeface="+mj-ea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⇒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全数検査で見つかっていなかったのでしょうか？　また工程検査と</a:t>
            </a:r>
            <a:r>
              <a:rPr lang="en-US" altLang="ja-JP" dirty="0">
                <a:solidFill>
                  <a:srgbClr val="C00000"/>
                </a:solidFill>
              </a:rPr>
              <a:t>QC</a:t>
            </a:r>
            <a:r>
              <a:rPr lang="ja-JP" altLang="en-US" dirty="0">
                <a:solidFill>
                  <a:srgbClr val="C00000"/>
                </a:solidFill>
              </a:rPr>
              <a:t>の不溶性異物で見つかっていなかったのでしょうか？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>
                <a:solidFill>
                  <a:srgbClr val="C00000"/>
                </a:solidFill>
                <a:latin typeface="+mn-ea"/>
              </a:rPr>
              <a:t>全ロットは２ロットだけなのでしょうか？</a:t>
            </a:r>
            <a:endParaRPr lang="en-US" altLang="ja-JP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E5BB63B-7742-D026-8A6B-C6081C985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6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b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3546</TotalTime>
  <Words>158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 Unicode MS</vt:lpstr>
      <vt:lpstr>Arial</vt:lpstr>
      <vt:lpstr>Calibri</vt:lpstr>
      <vt:lpstr>Calibri Light</vt:lpstr>
      <vt:lpstr>Wingdings</vt:lpstr>
      <vt:lpstr>Office テーマ</vt:lpstr>
      <vt:lpstr>販売名：ベストコール静注用1g 　 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310</cp:revision>
  <dcterms:created xsi:type="dcterms:W3CDTF">2015-03-05T03:29:01Z</dcterms:created>
  <dcterms:modified xsi:type="dcterms:W3CDTF">2024-04-25T16:21:05Z</dcterms:modified>
</cp:coreProperties>
</file>