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8" d="100"/>
          <a:sy n="58" d="100"/>
        </p:scale>
        <p:origin x="86" y="8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2024/3/13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2024/3/13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781876"/>
          </a:xfrm>
        </p:spPr>
        <p:txBody>
          <a:bodyPr>
            <a:noAutofit/>
          </a:bodyPr>
          <a:lstStyle/>
          <a:p>
            <a:r>
              <a:rPr lang="ja-JP" altLang="en-US" sz="2800" dirty="0">
                <a:sym typeface="Wingdings" panose="05000000000000000000" pitchFamily="2" charset="2"/>
              </a:rPr>
              <a:t>販売名：ジメチコン内用液２％「ＦＳＫ」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901148"/>
            <a:ext cx="12192000" cy="5956857"/>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en-US" altLang="ja-JP" sz="2400" dirty="0">
                <a:solidFill>
                  <a:srgbClr val="000000"/>
                </a:solidFill>
                <a:latin typeface="Arial Unicode MS"/>
              </a:rPr>
              <a:t>40</a:t>
            </a:r>
            <a:r>
              <a:rPr kumimoji="0" lang="ja-JP" altLang="en-US" sz="2400" dirty="0">
                <a:solidFill>
                  <a:srgbClr val="000000"/>
                </a:solidFill>
                <a:latin typeface="Arial Unicode MS"/>
              </a:rPr>
              <a:t>　　　　　　　　約</a:t>
            </a:r>
            <a:r>
              <a:rPr kumimoji="0" lang="en-US" altLang="ja-JP" sz="2400" dirty="0">
                <a:solidFill>
                  <a:srgbClr val="000000"/>
                </a:solidFill>
                <a:latin typeface="Arial Unicode MS"/>
              </a:rPr>
              <a:t>5.2</a:t>
            </a:r>
            <a:r>
              <a:rPr kumimoji="0" lang="ja-JP" altLang="en-US" sz="2400" dirty="0">
                <a:solidFill>
                  <a:srgbClr val="000000"/>
                </a:solidFill>
                <a:latin typeface="Arial Unicode MS"/>
              </a:rPr>
              <a:t>本　　</a:t>
            </a:r>
            <a:r>
              <a:rPr kumimoji="0" lang="en-US" altLang="ja-JP" sz="2400" dirty="0">
                <a:solidFill>
                  <a:srgbClr val="000000"/>
                </a:solidFill>
                <a:latin typeface="Arial Unicode MS"/>
              </a:rPr>
              <a:t>2021</a:t>
            </a:r>
            <a:r>
              <a:rPr kumimoji="0" lang="ja-JP" altLang="en-US" sz="2400" dirty="0">
                <a:solidFill>
                  <a:srgbClr val="000000"/>
                </a:solidFill>
                <a:latin typeface="Arial Unicode MS"/>
              </a:rPr>
              <a:t>年５月</a:t>
            </a:r>
            <a:r>
              <a:rPr kumimoji="0" lang="en-US" altLang="ja-JP" sz="2400" dirty="0">
                <a:solidFill>
                  <a:srgbClr val="000000"/>
                </a:solidFill>
                <a:latin typeface="Arial Unicode MS"/>
              </a:rPr>
              <a:t>21</a:t>
            </a:r>
            <a:r>
              <a:rPr kumimoji="0" lang="ja-JP" altLang="en-US" sz="2400" dirty="0">
                <a:solidFill>
                  <a:srgbClr val="000000"/>
                </a:solidFill>
                <a:latin typeface="Arial Unicode MS"/>
              </a:rPr>
              <a:t>日～</a:t>
            </a:r>
            <a:r>
              <a:rPr kumimoji="0" lang="en-US" altLang="ja-JP" sz="2400" dirty="0">
                <a:solidFill>
                  <a:srgbClr val="000000"/>
                </a:solidFill>
                <a:latin typeface="Arial Unicode MS"/>
              </a:rPr>
              <a:t>2022</a:t>
            </a:r>
            <a:r>
              <a:rPr kumimoji="0" lang="ja-JP" altLang="en-US" sz="2400" dirty="0">
                <a:solidFill>
                  <a:srgbClr val="000000"/>
                </a:solidFill>
                <a:latin typeface="Arial Unicode MS"/>
              </a:rPr>
              <a:t>年１月</a:t>
            </a:r>
            <a:r>
              <a:rPr kumimoji="0" lang="en-US" altLang="ja-JP" sz="2400" dirty="0">
                <a:solidFill>
                  <a:srgbClr val="000000"/>
                </a:solidFill>
                <a:latin typeface="Arial Unicode MS"/>
              </a:rPr>
              <a:t>25</a:t>
            </a:r>
            <a:r>
              <a:rPr kumimoji="0" lang="ja-JP" altLang="en-US" sz="2400" dirty="0">
                <a:solidFill>
                  <a:srgbClr val="000000"/>
                </a:solidFill>
                <a:latin typeface="Arial Unicode MS"/>
              </a:rPr>
              <a:t>日　</a:t>
            </a:r>
            <a:endParaRPr kumimoji="0" lang="en-US" altLang="ja-JP" sz="2400" b="0" i="0" u="none" strike="noStrike" cap="none" normalizeH="0" baseline="0" dirty="0">
              <a:ln>
                <a:noFill/>
              </a:ln>
              <a:solidFill>
                <a:srgbClr val="000000"/>
              </a:solidFill>
              <a:effectLst/>
              <a:latin typeface="Arial Unicode MS"/>
            </a:endParaRPr>
          </a:p>
          <a:p>
            <a:pPr marL="0" indent="0">
              <a:buNone/>
            </a:pPr>
            <a:r>
              <a:rPr lang="ja-JP" altLang="en-US" sz="2400" dirty="0"/>
              <a:t>回収理由　２０２４年３月</a:t>
            </a:r>
            <a:r>
              <a:rPr lang="en-US" altLang="ja-JP" sz="2400" dirty="0"/>
              <a:t>13</a:t>
            </a:r>
            <a:r>
              <a:rPr lang="ja-JP" altLang="en-US" sz="2400" dirty="0"/>
              <a:t>日</a:t>
            </a:r>
            <a:endParaRPr lang="en-US" altLang="ja-JP" sz="2400" dirty="0"/>
          </a:p>
          <a:p>
            <a:pPr marL="0" indent="0">
              <a:buNone/>
            </a:pPr>
            <a:r>
              <a:rPr kumimoji="0" lang="ja-JP" altLang="en-US" sz="2400" b="0" i="0" u="none" strike="noStrike" cap="none" normalizeH="0" baseline="0" dirty="0">
                <a:ln>
                  <a:noFill/>
                </a:ln>
                <a:effectLst/>
                <a:latin typeface="+mj-ea"/>
                <a:ea typeface="+mj-ea"/>
              </a:rPr>
              <a:t>　本製品（製造番号</a:t>
            </a:r>
            <a:r>
              <a:rPr kumimoji="0" lang="en-US" altLang="ja-JP" sz="2400" b="0" i="0" u="none" strike="noStrike" cap="none" normalizeH="0" baseline="0" dirty="0">
                <a:ln>
                  <a:noFill/>
                </a:ln>
                <a:effectLst/>
                <a:latin typeface="+mj-ea"/>
                <a:ea typeface="+mj-ea"/>
              </a:rPr>
              <a:t>11204F</a:t>
            </a:r>
            <a:r>
              <a:rPr kumimoji="0" lang="ja-JP" altLang="en-US" sz="2400" b="0" i="0" u="none" strike="noStrike" cap="none" normalizeH="0" baseline="0" dirty="0">
                <a:ln>
                  <a:noFill/>
                </a:ln>
                <a:effectLst/>
                <a:latin typeface="+mj-ea"/>
                <a:ea typeface="+mj-ea"/>
              </a:rPr>
              <a:t>）の安定性モニタリング</a:t>
            </a:r>
            <a:r>
              <a:rPr kumimoji="0" lang="en-US" altLang="ja-JP" sz="2400" b="0" i="0" u="none" strike="noStrike" cap="none" normalizeH="0" baseline="0" dirty="0">
                <a:ln>
                  <a:noFill/>
                </a:ln>
                <a:effectLst/>
                <a:latin typeface="+mj-ea"/>
                <a:ea typeface="+mj-ea"/>
              </a:rPr>
              <a:t>24</a:t>
            </a:r>
            <a:r>
              <a:rPr kumimoji="0" lang="ja-JP" altLang="en-US" sz="2400" b="0" i="0" u="none" strike="noStrike" cap="none" normalizeH="0" baseline="0" dirty="0">
                <a:ln>
                  <a:noFill/>
                </a:ln>
                <a:effectLst/>
                <a:latin typeface="+mj-ea"/>
                <a:ea typeface="+mj-ea"/>
              </a:rPr>
              <a:t>ヵ月時点の微生物限度試験おいて、承認規格を超える微生物数が検出されました。調査の結果、市場に流通している製品のうち、当該製造番号と同じ製造ラインで本製品以前に製造された使用期限内の製品（</a:t>
            </a:r>
            <a:r>
              <a:rPr kumimoji="0" lang="en-US" altLang="ja-JP" sz="2400" b="0" i="0" u="none" strike="noStrike" cap="none" normalizeH="0" baseline="0" dirty="0">
                <a:ln>
                  <a:noFill/>
                </a:ln>
                <a:effectLst/>
                <a:latin typeface="+mj-ea"/>
                <a:ea typeface="+mj-ea"/>
              </a:rPr>
              <a:t>2021</a:t>
            </a:r>
            <a:r>
              <a:rPr kumimoji="0" lang="ja-JP" altLang="en-US" sz="2400" b="0" i="0" u="none" strike="noStrike" cap="none" normalizeH="0" baseline="0" dirty="0">
                <a:ln>
                  <a:noFill/>
                </a:ln>
                <a:effectLst/>
                <a:latin typeface="+mj-ea"/>
                <a:ea typeface="+mj-ea"/>
              </a:rPr>
              <a:t>年</a:t>
            </a:r>
            <a:r>
              <a:rPr kumimoji="0" lang="en-US" altLang="ja-JP" sz="2400" b="0" i="0" u="none" strike="noStrike" cap="none" normalizeH="0" baseline="0" dirty="0">
                <a:ln>
                  <a:noFill/>
                </a:ln>
                <a:effectLst/>
                <a:latin typeface="+mj-ea"/>
                <a:ea typeface="+mj-ea"/>
              </a:rPr>
              <a:t>4</a:t>
            </a:r>
            <a:r>
              <a:rPr kumimoji="0" lang="ja-JP" altLang="en-US" sz="2400" b="0" i="0" u="none" strike="noStrike" cap="none" normalizeH="0" baseline="0" dirty="0">
                <a:ln>
                  <a:noFill/>
                </a:ln>
                <a:effectLst/>
                <a:latin typeface="+mj-ea"/>
                <a:ea typeface="+mj-ea"/>
              </a:rPr>
              <a:t>月～</a:t>
            </a:r>
            <a:r>
              <a:rPr kumimoji="0" lang="en-US" altLang="ja-JP" sz="2400" b="0" i="0" u="none" strike="noStrike" cap="none" normalizeH="0" baseline="0" dirty="0">
                <a:ln>
                  <a:noFill/>
                </a:ln>
                <a:effectLst/>
                <a:latin typeface="+mj-ea"/>
                <a:ea typeface="+mj-ea"/>
              </a:rPr>
              <a:t>2021</a:t>
            </a:r>
            <a:r>
              <a:rPr kumimoji="0" lang="ja-JP" altLang="en-US" sz="2400" b="0" i="0" u="none" strike="noStrike" cap="none" normalizeH="0" baseline="0" dirty="0">
                <a:ln>
                  <a:noFill/>
                </a:ln>
                <a:effectLst/>
                <a:latin typeface="+mj-ea"/>
                <a:ea typeface="+mj-ea"/>
              </a:rPr>
              <a:t>年</a:t>
            </a:r>
            <a:r>
              <a:rPr kumimoji="0" lang="en-US" altLang="ja-JP" sz="2400" b="0" i="0" u="none" strike="noStrike" cap="none" normalizeH="0" baseline="0" dirty="0">
                <a:ln>
                  <a:noFill/>
                </a:ln>
                <a:effectLst/>
                <a:latin typeface="+mj-ea"/>
                <a:ea typeface="+mj-ea"/>
              </a:rPr>
              <a:t>12</a:t>
            </a:r>
            <a:r>
              <a:rPr kumimoji="0" lang="ja-JP" altLang="en-US" sz="2400" b="0" i="0" u="none" strike="noStrike" cap="none" normalizeH="0" baseline="0" dirty="0">
                <a:ln>
                  <a:noFill/>
                </a:ln>
                <a:effectLst/>
                <a:latin typeface="+mj-ea"/>
                <a:ea typeface="+mj-ea"/>
              </a:rPr>
              <a:t>月製造品）についての品質保証は難しいと判断し、自主回収することといたしました。</a:t>
            </a:r>
          </a:p>
          <a:p>
            <a:pPr marL="0" indent="0">
              <a:buNone/>
            </a:pPr>
            <a:r>
              <a:rPr kumimoji="0" lang="ja-JP" altLang="en-US" sz="2400" b="0" i="0" u="none" strike="noStrike" cap="none" normalizeH="0" baseline="0" dirty="0">
                <a:ln>
                  <a:noFill/>
                </a:ln>
                <a:effectLst/>
                <a:latin typeface="+mj-ea"/>
                <a:ea typeface="+mj-ea"/>
              </a:rPr>
              <a:t>危惧される具体的な健康被害</a:t>
            </a:r>
          </a:p>
          <a:p>
            <a:pPr marL="0" indent="0">
              <a:buNone/>
            </a:pPr>
            <a:r>
              <a:rPr kumimoji="0" lang="ja-JP" altLang="en-US" sz="2400" b="0" i="0" u="none" strike="noStrike" cap="none" normalizeH="0" baseline="0" dirty="0">
                <a:ln>
                  <a:noFill/>
                </a:ln>
                <a:effectLst/>
                <a:latin typeface="+mj-ea"/>
                <a:ea typeface="+mj-ea"/>
              </a:rPr>
              <a:t>　検出された微生物は、自然環境中に常在する菌（</a:t>
            </a:r>
            <a:r>
              <a:rPr kumimoji="0" lang="en-US" altLang="ja-JP" sz="2400" b="0" i="0" u="none" strike="noStrike" cap="none" normalizeH="0" baseline="0" dirty="0" err="1">
                <a:ln>
                  <a:noFill/>
                </a:ln>
                <a:effectLst/>
                <a:latin typeface="+mj-ea"/>
                <a:ea typeface="+mj-ea"/>
              </a:rPr>
              <a:t>Paraburkholderia</a:t>
            </a:r>
            <a:r>
              <a:rPr kumimoji="0" lang="ja-JP" altLang="en-US" sz="2400" b="0" i="0" u="none" strike="noStrike" cap="none" normalizeH="0" baseline="0" dirty="0">
                <a:ln>
                  <a:noFill/>
                </a:ln>
                <a:effectLst/>
                <a:latin typeface="+mj-ea"/>
                <a:ea typeface="+mj-ea"/>
              </a:rPr>
              <a:t>属の一種）であり、病原性を有するおそれのある菌ではないことを確認しております。</a:t>
            </a:r>
          </a:p>
          <a:p>
            <a:pPr marL="0" indent="0">
              <a:buNone/>
            </a:pPr>
            <a:r>
              <a:rPr kumimoji="0" lang="ja-JP" altLang="en-US" sz="2400" b="0" i="0" u="none" strike="noStrike" cap="none" normalizeH="0" baseline="0" dirty="0">
                <a:ln>
                  <a:noFill/>
                </a:ln>
                <a:effectLst/>
                <a:latin typeface="+mj-ea"/>
                <a:ea typeface="+mj-ea"/>
              </a:rPr>
              <a:t>これらより、重篤な健康被害が発生するおそれはないと考えております。</a:t>
            </a:r>
            <a:endParaRPr kumimoji="0" lang="en-US" altLang="ja-JP" sz="2400" b="0" i="0" u="none" strike="noStrike" cap="none" normalizeH="0" baseline="0" dirty="0">
              <a:ln>
                <a:noFill/>
              </a:ln>
              <a:effectLst/>
              <a:latin typeface="+mj-ea"/>
              <a:ea typeface="+mj-ea"/>
            </a:endParaRPr>
          </a:p>
          <a:p>
            <a:pPr marL="0" indent="0">
              <a:buNone/>
            </a:pPr>
            <a:r>
              <a:rPr lang="ja-JP" altLang="en-US">
                <a:solidFill>
                  <a:srgbClr val="C00000"/>
                </a:solidFill>
              </a:rPr>
              <a:t>⇒ウイキペディア「動植物</a:t>
            </a:r>
            <a:r>
              <a:rPr lang="ja-JP" altLang="en-US" dirty="0">
                <a:solidFill>
                  <a:srgbClr val="C00000"/>
                </a:solidFill>
              </a:rPr>
              <a:t>に病原性を示す種が多く、ヒトに被害をもたらすこと</a:t>
            </a:r>
            <a:r>
              <a:rPr lang="ja-JP" altLang="en-US">
                <a:solidFill>
                  <a:srgbClr val="C00000"/>
                </a:solidFill>
              </a:rPr>
              <a:t>もある」とあります。ないと考えることがおかしいのではないでしょうか？</a:t>
            </a:r>
            <a:endParaRPr lang="en-US" altLang="ja-JP"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3525</TotalTime>
  <Words>224</Words>
  <Application>Microsoft Office PowerPoint</Application>
  <PresentationFormat>ワイド画面</PresentationFormat>
  <Paragraphs>10</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Arial</vt:lpstr>
      <vt:lpstr>Calibri</vt:lpstr>
      <vt:lpstr>Calibri Light</vt:lpstr>
      <vt:lpstr>Wingdings</vt:lpstr>
      <vt:lpstr>Office テーマ</vt:lpstr>
      <vt:lpstr>販売名：ジメチコン内用液２％「ＦＳＫ」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308</cp:revision>
  <dcterms:created xsi:type="dcterms:W3CDTF">2015-03-05T03:29:01Z</dcterms:created>
  <dcterms:modified xsi:type="dcterms:W3CDTF">2024-03-13T09:50:48Z</dcterms:modified>
</cp:coreProperties>
</file>