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662708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 ニューバス</a:t>
            </a:r>
            <a:r>
              <a:rPr lang="ja-JP" altLang="en-US" sz="3200" dirty="0" smtClean="0">
                <a:sym typeface="Wingdings" panose="05000000000000000000" pitchFamily="2" charset="2"/>
              </a:rPr>
              <a:t>Ｂ</a:t>
            </a:r>
            <a:r>
              <a:rPr lang="en-US" altLang="ja-JP" sz="3200" dirty="0" smtClean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　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189749"/>
            <a:ext cx="12191999" cy="4668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数量及び</a:t>
            </a:r>
            <a:r>
              <a:rPr lang="ja-JP" altLang="en-US" sz="3200" b="1" dirty="0">
                <a:solidFill>
                  <a:srgbClr val="002060"/>
                </a:solidFill>
              </a:rPr>
              <a:t>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en-US" altLang="ja-JP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対象ロット</a:t>
            </a:r>
            <a:r>
              <a:rPr lang="ja-JP" altLang="en-US" dirty="0" smtClean="0"/>
              <a:t>：２ロット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数　　量　</a:t>
            </a:r>
            <a:r>
              <a:rPr lang="ja-JP" altLang="en-US" dirty="0" smtClean="0"/>
              <a:t>：９５７本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出荷</a:t>
            </a:r>
            <a:r>
              <a:rPr lang="ja-JP" altLang="en-US" dirty="0"/>
              <a:t>時期　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年４月</a:t>
            </a:r>
            <a:r>
              <a:rPr lang="en-US" altLang="ja-JP" dirty="0" smtClean="0"/>
              <a:t>14</a:t>
            </a:r>
            <a:r>
              <a:rPr lang="ja-JP" altLang="en-US" dirty="0" smtClean="0"/>
              <a:t>日</a:t>
            </a:r>
            <a:r>
              <a:rPr lang="ja-JP" altLang="en-US" dirty="0"/>
              <a:t>～平成</a:t>
            </a:r>
            <a:r>
              <a:rPr lang="en-US" altLang="ja-JP" dirty="0"/>
              <a:t>28</a:t>
            </a:r>
            <a:r>
              <a:rPr lang="ja-JP" altLang="en-US" dirty="0" smtClean="0"/>
              <a:t>年３月</a:t>
            </a:r>
            <a:r>
              <a:rPr lang="en-US" altLang="ja-JP" dirty="0" smtClean="0"/>
              <a:t>15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8601"/>
            <a:ext cx="12192000" cy="506186"/>
          </a:xfrm>
        </p:spPr>
        <p:txBody>
          <a:bodyPr>
            <a:normAutofit fontScale="90000"/>
          </a:bodyPr>
          <a:lstStyle/>
          <a:p>
            <a:r>
              <a:rPr lang="ja-JP" altLang="en-US" sz="3600"/>
              <a:t>販売名</a:t>
            </a:r>
            <a:r>
              <a:rPr lang="ja-JP" altLang="en-US" sz="3600"/>
              <a:t>：</a:t>
            </a:r>
            <a:r>
              <a:rPr lang="ja-JP" altLang="en-US" sz="3600"/>
              <a:t>ニューバス</a:t>
            </a:r>
            <a:r>
              <a:rPr lang="ja-JP" altLang="en-US" sz="3600" smtClean="0"/>
              <a:t>Ｂ</a:t>
            </a:r>
            <a:r>
              <a:rPr lang="ja-JP" altLang="en-US" sz="3600" smtClean="0"/>
              <a:t> </a:t>
            </a:r>
            <a:r>
              <a:rPr lang="ja-JP" altLang="en-US" sz="3600" dirty="0" smtClean="0"/>
              <a:t>　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77462"/>
            <a:ext cx="12191999" cy="58805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年３月２３日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承認書に記載された有効成分、イオウの確認及び定量試験を行っていないため。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002060"/>
                </a:solidFill>
              </a:rPr>
              <a:t>危惧される具体的な健康被害</a:t>
            </a:r>
          </a:p>
          <a:p>
            <a:pPr marL="0" indent="0">
              <a:buNone/>
            </a:pPr>
            <a:r>
              <a:rPr lang="ja-JP" altLang="en-US" dirty="0"/>
              <a:t>ロット</a:t>
            </a:r>
            <a:r>
              <a:rPr lang="en-US" altLang="ja-JP" dirty="0"/>
              <a:t>(0G6</a:t>
            </a:r>
            <a:r>
              <a:rPr lang="ja-JP" altLang="en-US" dirty="0"/>
              <a:t>～</a:t>
            </a:r>
            <a:r>
              <a:rPr lang="en-US" altLang="ja-JP" dirty="0"/>
              <a:t>5KS)</a:t>
            </a:r>
            <a:r>
              <a:rPr lang="ja-JP" altLang="en-US" dirty="0"/>
              <a:t>については製造記録から、イオウは承認書規定通りに秤量ならびに配合されている</a:t>
            </a:r>
          </a:p>
          <a:p>
            <a:pPr marL="0" indent="0">
              <a:buNone/>
            </a:pPr>
            <a:r>
              <a:rPr lang="ja-JP" altLang="en-US" dirty="0"/>
              <a:t>ことを確認しており、重篤な健康被害を生じることはないと考えます。</a:t>
            </a:r>
          </a:p>
          <a:p>
            <a:pPr marL="0" indent="0">
              <a:buNone/>
            </a:pPr>
            <a:r>
              <a:rPr lang="ja-JP" altLang="en-US" dirty="0"/>
              <a:t>また、製造記録から確認できない対象品につき、仮に規定外の配合であった場合でも、本製品は</a:t>
            </a:r>
          </a:p>
          <a:p>
            <a:pPr marL="0" indent="0">
              <a:buNone/>
            </a:pPr>
            <a:r>
              <a:rPr lang="ja-JP" altLang="en-US" dirty="0"/>
              <a:t>使用時に浴湯中で</a:t>
            </a:r>
            <a:r>
              <a:rPr lang="en-US" altLang="ja-JP" dirty="0"/>
              <a:t>9,000</a:t>
            </a:r>
            <a:r>
              <a:rPr lang="ja-JP" altLang="en-US" dirty="0"/>
              <a:t>～</a:t>
            </a:r>
            <a:r>
              <a:rPr lang="en-US" altLang="ja-JP" dirty="0"/>
              <a:t>12,000</a:t>
            </a:r>
            <a:r>
              <a:rPr lang="ja-JP" altLang="en-US" dirty="0"/>
              <a:t>倍希釈されるので、重篤な健康被害を生じることはないと考えます。</a:t>
            </a:r>
          </a:p>
          <a:p>
            <a:pPr marL="0" indent="0">
              <a:buNone/>
            </a:pPr>
            <a:r>
              <a:rPr lang="ja-JP" altLang="en-US" dirty="0"/>
              <a:t>なお、現在までに当該製品による健康被害の報告はありません。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000"/>
              <a:t>⇒薬用バスハップＳ</a:t>
            </a:r>
          </a:p>
          <a:p>
            <a:pPr marL="0" indent="0">
              <a:buNone/>
            </a:pP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14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 　 ニューバスＢ 　　 製品回収</vt:lpstr>
      <vt:lpstr>販売名：ニューバスＢ 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64</cp:revision>
  <dcterms:created xsi:type="dcterms:W3CDTF">2015-03-05T03:29:01Z</dcterms:created>
  <dcterms:modified xsi:type="dcterms:W3CDTF">2016-04-15T23:57:10Z</dcterms:modified>
</cp:coreProperties>
</file>