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3" d="100"/>
          <a:sy n="53" d="100"/>
        </p:scale>
        <p:origin x="82" y="9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2024/1/16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56341"/>
          </a:xfrm>
        </p:spPr>
        <p:txBody>
          <a:bodyPr>
            <a:noAutofit/>
          </a:bodyPr>
          <a:lstStyle/>
          <a:p>
            <a:r>
              <a:rPr lang="ja-JP" altLang="en-US" sz="3200" dirty="0">
                <a:sym typeface="Wingdings" panose="05000000000000000000" pitchFamily="2" charset="2"/>
              </a:rPr>
              <a:t>販売名：ヘアンジュ２８錠 </a:t>
            </a:r>
            <a:r>
              <a:rPr lang="en-US" altLang="ja-JP" sz="3200" dirty="0">
                <a:sym typeface="Wingdings" panose="05000000000000000000" pitchFamily="2" charset="2"/>
              </a:rPr>
              <a:t> </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69500"/>
            <a:ext cx="12192000" cy="5888505"/>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dirty="0">
                <a:solidFill>
                  <a:srgbClr val="000000"/>
                </a:solidFill>
                <a:latin typeface="Arial Unicode MS"/>
              </a:rPr>
              <a:t>30</a:t>
            </a:r>
            <a:r>
              <a:rPr kumimoji="0" lang="ja-JP" altLang="en-US" dirty="0">
                <a:solidFill>
                  <a:srgbClr val="000000"/>
                </a:solidFill>
                <a:latin typeface="Arial Unicode MS"/>
              </a:rPr>
              <a:t>　　　　　　　　約３万箱　</a:t>
            </a:r>
            <a:r>
              <a:rPr kumimoji="0" lang="en-US" altLang="ja-JP" dirty="0">
                <a:solidFill>
                  <a:srgbClr val="000000"/>
                </a:solidFill>
                <a:latin typeface="Arial Unicode MS"/>
              </a:rPr>
              <a:t>2020</a:t>
            </a:r>
            <a:r>
              <a:rPr kumimoji="0" lang="ja-JP" altLang="en-US" dirty="0">
                <a:solidFill>
                  <a:srgbClr val="000000"/>
                </a:solidFill>
                <a:latin typeface="Arial Unicode MS"/>
              </a:rPr>
              <a:t>年</a:t>
            </a:r>
            <a:r>
              <a:rPr kumimoji="0" lang="en-US" altLang="ja-JP" dirty="0">
                <a:solidFill>
                  <a:srgbClr val="000000"/>
                </a:solidFill>
                <a:latin typeface="Arial Unicode MS"/>
              </a:rPr>
              <a:t>10</a:t>
            </a:r>
            <a:r>
              <a:rPr kumimoji="0" lang="ja-JP" altLang="en-US" dirty="0">
                <a:solidFill>
                  <a:srgbClr val="000000"/>
                </a:solidFill>
                <a:latin typeface="Arial Unicode MS"/>
              </a:rPr>
              <a:t>月</a:t>
            </a:r>
            <a:r>
              <a:rPr kumimoji="0" lang="en-US" altLang="ja-JP" dirty="0">
                <a:solidFill>
                  <a:srgbClr val="000000"/>
                </a:solidFill>
                <a:latin typeface="Arial Unicode MS"/>
              </a:rPr>
              <a:t>26</a:t>
            </a:r>
            <a:r>
              <a:rPr kumimoji="0" lang="ja-JP" altLang="en-US" dirty="0">
                <a:solidFill>
                  <a:srgbClr val="000000"/>
                </a:solidFill>
                <a:latin typeface="Arial Unicode MS"/>
              </a:rPr>
              <a:t>日～</a:t>
            </a:r>
            <a:r>
              <a:rPr kumimoji="0" lang="en-US" altLang="ja-JP" dirty="0">
                <a:solidFill>
                  <a:srgbClr val="000000"/>
                </a:solidFill>
                <a:latin typeface="Arial Unicode MS"/>
              </a:rPr>
              <a:t>2022</a:t>
            </a:r>
            <a:r>
              <a:rPr kumimoji="0" lang="ja-JP" altLang="en-US" dirty="0">
                <a:solidFill>
                  <a:srgbClr val="000000"/>
                </a:solidFill>
                <a:latin typeface="Arial Unicode MS"/>
              </a:rPr>
              <a:t>年</a:t>
            </a:r>
            <a:r>
              <a:rPr kumimoji="0" lang="en-US" altLang="ja-JP" dirty="0">
                <a:solidFill>
                  <a:srgbClr val="000000"/>
                </a:solidFill>
                <a:latin typeface="Arial Unicode MS"/>
              </a:rPr>
              <a:t>5</a:t>
            </a:r>
            <a:r>
              <a:rPr kumimoji="0" lang="ja-JP" altLang="en-US" dirty="0">
                <a:solidFill>
                  <a:srgbClr val="000000"/>
                </a:solidFill>
                <a:latin typeface="Arial Unicode MS"/>
              </a:rPr>
              <a:t>月</a:t>
            </a:r>
            <a:r>
              <a:rPr kumimoji="0" lang="en-US" altLang="ja-JP" dirty="0">
                <a:solidFill>
                  <a:srgbClr val="000000"/>
                </a:solidFill>
                <a:latin typeface="Arial Unicode MS"/>
              </a:rPr>
              <a:t>23</a:t>
            </a:r>
            <a:r>
              <a:rPr kumimoji="0" lang="ja-JP" altLang="en-US" dirty="0">
                <a:solidFill>
                  <a:srgbClr val="000000"/>
                </a:solidFill>
                <a:latin typeface="Arial Unicode MS"/>
              </a:rPr>
              <a:t>　</a:t>
            </a:r>
            <a:endParaRPr kumimoji="0" lang="en-US" altLang="ja-JP" b="0" i="0" u="none" strike="noStrike" cap="none" normalizeH="0" baseline="0" dirty="0">
              <a:ln>
                <a:noFill/>
              </a:ln>
              <a:solidFill>
                <a:srgbClr val="000000"/>
              </a:solidFill>
              <a:effectLst/>
              <a:latin typeface="Arial Unicode MS"/>
            </a:endParaRPr>
          </a:p>
          <a:p>
            <a:pPr marL="0" indent="0">
              <a:buNone/>
            </a:pPr>
            <a:r>
              <a:rPr lang="ja-JP" altLang="en-US" dirty="0"/>
              <a:t>回収理由　２０２４年１月</a:t>
            </a:r>
            <a:r>
              <a:rPr lang="en-US" altLang="ja-JP" dirty="0"/>
              <a:t>16</a:t>
            </a:r>
            <a:r>
              <a:rPr lang="ja-JP" altLang="en-US" dirty="0"/>
              <a:t>日（情報提供開始日）</a:t>
            </a:r>
            <a:endParaRPr lang="en-US" altLang="ja-JP" dirty="0"/>
          </a:p>
          <a:p>
            <a:pPr marL="0" indent="0">
              <a:buNone/>
            </a:pPr>
            <a:r>
              <a:rPr kumimoji="0" lang="ja-JP" altLang="en-US" b="0" i="0" u="none" strike="noStrike" cap="none" normalizeH="0" baseline="0" dirty="0">
                <a:ln>
                  <a:noFill/>
                </a:ln>
                <a:effectLst/>
                <a:latin typeface="+mj-ea"/>
                <a:ea typeface="+mj-ea"/>
              </a:rPr>
              <a:t>本製剤に添加物として微量配合している着色剤が、承認書にある法定色素の規格の一部に適合していないことが判明したことから、対象製造番号の製品を自主回収することといたしました。</a:t>
            </a:r>
            <a:endParaRPr kumimoji="0" lang="en-US" altLang="ja-JP"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途中で気づいたのでしょうか？</a:t>
            </a:r>
            <a:endParaRPr lang="en-US" altLang="ja-JP" dirty="0">
              <a:solidFill>
                <a:srgbClr val="C00000"/>
              </a:solidFill>
            </a:endParaRPr>
          </a:p>
          <a:p>
            <a:pPr marL="0" indent="0">
              <a:buNone/>
            </a:pPr>
            <a:r>
              <a:rPr lang="ja-JP" altLang="en-US" dirty="0">
                <a:solidFill>
                  <a:srgbClr val="C00000"/>
                </a:solidFill>
              </a:rPr>
              <a:t>最近の製品が回収対象でないのが気になりました。</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3508</TotalTime>
  <Words>106</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販売名：ヘアンジュ２８錠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305</cp:revision>
  <dcterms:created xsi:type="dcterms:W3CDTF">2015-03-05T03:29:01Z</dcterms:created>
  <dcterms:modified xsi:type="dcterms:W3CDTF">2024-01-16T09:23:05Z</dcterms:modified>
</cp:coreProperties>
</file>