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9" d="100"/>
          <a:sy n="59" d="100"/>
        </p:scale>
        <p:origin x="82" y="8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2024/1/10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2024/1/10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2024/1/10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2024/1/10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2024/1/10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2024/1/10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2024/1/10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646331"/>
          </a:xfrm>
        </p:spPr>
        <p:txBody>
          <a:bodyPr>
            <a:noAutofit/>
          </a:bodyPr>
          <a:lstStyle/>
          <a:p>
            <a:r>
              <a:rPr lang="ja-JP" altLang="en-US" sz="2800" dirty="0">
                <a:sym typeface="Wingdings" panose="05000000000000000000" pitchFamily="2" charset="2"/>
              </a:rPr>
              <a:t>販売名：ヘアケミスト　ファイバーキュア　Ｎｏ（２） </a:t>
            </a:r>
            <a:r>
              <a:rPr lang="en-US" altLang="ja-JP" sz="2800" dirty="0">
                <a:sym typeface="Wingdings" panose="05000000000000000000" pitchFamily="2" charset="2"/>
              </a:rPr>
              <a:t> </a:t>
            </a:r>
            <a:r>
              <a:rPr lang="ja-JP" altLang="en-US" sz="2800" dirty="0">
                <a:sym typeface="Wingdings" panose="05000000000000000000" pitchFamily="2" charset="2"/>
              </a:rPr>
              <a:t> 　　</a:t>
            </a:r>
            <a:r>
              <a:rPr lang="en-US" altLang="ja-JP"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548640"/>
            <a:ext cx="12192000" cy="6309366"/>
          </a:xfrm>
        </p:spPr>
        <p:txBody>
          <a:bodyPr>
            <a:noAutofit/>
          </a:bodyPr>
          <a:lstStyle/>
          <a:p>
            <a:pPr marL="0" indent="0">
              <a:buNone/>
            </a:pPr>
            <a:r>
              <a:rPr lang="ja-JP" altLang="en-US" sz="2400" dirty="0"/>
              <a:t>対象ロット　　　　数量及　　　　　　出荷時期</a:t>
            </a:r>
            <a:endParaRPr lang="en-US" altLang="ja-JP" sz="2400" dirty="0"/>
          </a:p>
          <a:p>
            <a:pPr marL="0" indent="0">
              <a:buNone/>
            </a:pPr>
            <a:r>
              <a:rPr kumimoji="0" lang="en-US" altLang="ja-JP" sz="2400" dirty="0">
                <a:solidFill>
                  <a:srgbClr val="000000"/>
                </a:solidFill>
                <a:latin typeface="Arial Unicode MS"/>
              </a:rPr>
              <a:t>WG12</a:t>
            </a:r>
            <a:r>
              <a:rPr kumimoji="0" lang="ja-JP" altLang="en-US" sz="2400" dirty="0">
                <a:solidFill>
                  <a:srgbClr val="000000"/>
                </a:solidFill>
                <a:latin typeface="Arial Unicode MS"/>
              </a:rPr>
              <a:t>　　　　　　</a:t>
            </a:r>
            <a:r>
              <a:rPr kumimoji="0" lang="en-US" altLang="ja-JP" sz="2400" dirty="0">
                <a:solidFill>
                  <a:srgbClr val="000000"/>
                </a:solidFill>
                <a:latin typeface="Arial Unicode MS"/>
              </a:rPr>
              <a:t>2094</a:t>
            </a:r>
            <a:r>
              <a:rPr kumimoji="0" lang="ja-JP" altLang="en-US" sz="2400" dirty="0">
                <a:solidFill>
                  <a:srgbClr val="000000"/>
                </a:solidFill>
                <a:latin typeface="Arial Unicode MS"/>
              </a:rPr>
              <a:t>本　令和</a:t>
            </a:r>
            <a:r>
              <a:rPr kumimoji="0" lang="en-US" altLang="ja-JP" sz="2400" dirty="0">
                <a:solidFill>
                  <a:srgbClr val="000000"/>
                </a:solidFill>
                <a:latin typeface="Arial Unicode MS"/>
              </a:rPr>
              <a:t>5</a:t>
            </a:r>
            <a:r>
              <a:rPr kumimoji="0" lang="ja-JP" altLang="en-US" sz="2400" dirty="0">
                <a:solidFill>
                  <a:srgbClr val="000000"/>
                </a:solidFill>
                <a:latin typeface="Arial Unicode MS"/>
              </a:rPr>
              <a:t>年</a:t>
            </a:r>
            <a:r>
              <a:rPr kumimoji="0" lang="en-US" altLang="ja-JP" sz="2400" dirty="0">
                <a:solidFill>
                  <a:srgbClr val="000000"/>
                </a:solidFill>
                <a:latin typeface="Arial Unicode MS"/>
              </a:rPr>
              <a:t>8</a:t>
            </a:r>
            <a:r>
              <a:rPr kumimoji="0" lang="ja-JP" altLang="en-US" sz="2400" dirty="0">
                <a:solidFill>
                  <a:srgbClr val="000000"/>
                </a:solidFill>
                <a:latin typeface="Arial Unicode MS"/>
              </a:rPr>
              <a:t>月</a:t>
            </a:r>
            <a:r>
              <a:rPr kumimoji="0" lang="en-US" altLang="ja-JP" sz="2400" dirty="0">
                <a:solidFill>
                  <a:srgbClr val="000000"/>
                </a:solidFill>
                <a:latin typeface="Arial Unicode MS"/>
              </a:rPr>
              <a:t>19</a:t>
            </a:r>
            <a:r>
              <a:rPr kumimoji="0" lang="ja-JP" altLang="en-US" sz="2400" dirty="0">
                <a:solidFill>
                  <a:srgbClr val="000000"/>
                </a:solidFill>
                <a:latin typeface="Arial Unicode MS"/>
              </a:rPr>
              <a:t>日～令和</a:t>
            </a:r>
            <a:r>
              <a:rPr kumimoji="0" lang="en-US" altLang="ja-JP" sz="2400" dirty="0">
                <a:solidFill>
                  <a:srgbClr val="000000"/>
                </a:solidFill>
                <a:latin typeface="Arial Unicode MS"/>
              </a:rPr>
              <a:t>5</a:t>
            </a:r>
            <a:r>
              <a:rPr kumimoji="0" lang="ja-JP" altLang="en-US" sz="2400" dirty="0">
                <a:solidFill>
                  <a:srgbClr val="000000"/>
                </a:solidFill>
                <a:latin typeface="Arial Unicode MS"/>
              </a:rPr>
              <a:t>年</a:t>
            </a:r>
            <a:r>
              <a:rPr kumimoji="0" lang="en-US" altLang="ja-JP" sz="2400" dirty="0">
                <a:solidFill>
                  <a:srgbClr val="000000"/>
                </a:solidFill>
                <a:latin typeface="Arial Unicode MS"/>
              </a:rPr>
              <a:t>11</a:t>
            </a:r>
            <a:r>
              <a:rPr kumimoji="0" lang="ja-JP" altLang="en-US" sz="2400" dirty="0">
                <a:solidFill>
                  <a:srgbClr val="000000"/>
                </a:solidFill>
                <a:latin typeface="Arial Unicode MS"/>
              </a:rPr>
              <a:t>月</a:t>
            </a:r>
            <a:r>
              <a:rPr kumimoji="0" lang="en-US" altLang="ja-JP" sz="2400" dirty="0">
                <a:solidFill>
                  <a:srgbClr val="000000"/>
                </a:solidFill>
                <a:latin typeface="Arial Unicode MS"/>
              </a:rPr>
              <a:t>2</a:t>
            </a:r>
            <a:r>
              <a:rPr kumimoji="0" lang="ja-JP" altLang="en-US" sz="2400" dirty="0">
                <a:solidFill>
                  <a:srgbClr val="000000"/>
                </a:solidFill>
                <a:latin typeface="Arial Unicode MS"/>
              </a:rPr>
              <a:t>日　</a:t>
            </a:r>
            <a:endParaRPr kumimoji="0" lang="en-US" altLang="ja-JP" sz="2400" b="0" i="0" u="none" strike="noStrike" cap="none" normalizeH="0" baseline="0" dirty="0">
              <a:ln>
                <a:noFill/>
              </a:ln>
              <a:solidFill>
                <a:srgbClr val="000000"/>
              </a:solidFill>
              <a:effectLst/>
              <a:latin typeface="Arial Unicode MS"/>
            </a:endParaRPr>
          </a:p>
          <a:p>
            <a:pPr marL="0" indent="0">
              <a:buNone/>
            </a:pPr>
            <a:r>
              <a:rPr lang="ja-JP" altLang="en-US" sz="2400" dirty="0"/>
              <a:t>回収理由　２０２４年１月９日</a:t>
            </a:r>
            <a:endParaRPr lang="en-US" altLang="ja-JP" sz="2400" dirty="0"/>
          </a:p>
          <a:p>
            <a:pPr marL="0" indent="0">
              <a:buNone/>
            </a:pPr>
            <a:r>
              <a:rPr kumimoji="0" lang="ja-JP" altLang="en-US" sz="2600" b="0" i="0" u="none" strike="noStrike" cap="none" normalizeH="0" baseline="0" dirty="0">
                <a:ln>
                  <a:noFill/>
                </a:ln>
                <a:effectLst/>
                <a:latin typeface="+mj-ea"/>
                <a:ea typeface="+mj-ea"/>
              </a:rPr>
              <a:t>販売先の美容室から当該製品において内容液の外観が違っていると連絡を受け確認したところ、</a:t>
            </a:r>
            <a:r>
              <a:rPr kumimoji="0" lang="en-US" altLang="ja-JP" sz="2600" b="0" i="0" u="none" strike="noStrike" cap="none" normalizeH="0" baseline="0" dirty="0">
                <a:ln>
                  <a:noFill/>
                </a:ln>
                <a:effectLst/>
                <a:latin typeface="+mj-ea"/>
                <a:ea typeface="+mj-ea"/>
              </a:rPr>
              <a:t>1)</a:t>
            </a:r>
            <a:r>
              <a:rPr kumimoji="0" lang="ja-JP" altLang="en-US" sz="2600" b="0" i="0" u="none" strike="noStrike" cap="none" normalizeH="0" baseline="0" dirty="0">
                <a:ln>
                  <a:noFill/>
                </a:ln>
                <a:effectLst/>
                <a:latin typeface="+mj-ea"/>
                <a:ea typeface="+mj-ea"/>
              </a:rPr>
              <a:t>当該製品のロットは通常容器正面右下に表示しているが申し出を受けた商品は容器の底にロットが表示されていたこと、</a:t>
            </a:r>
            <a:r>
              <a:rPr kumimoji="0" lang="en-US" altLang="ja-JP" sz="2600" b="0" i="0" u="none" strike="noStrike" cap="none" normalizeH="0" baseline="0" dirty="0">
                <a:ln>
                  <a:noFill/>
                </a:ln>
                <a:effectLst/>
                <a:latin typeface="+mj-ea"/>
                <a:ea typeface="+mj-ea"/>
              </a:rPr>
              <a:t>2)</a:t>
            </a:r>
            <a:r>
              <a:rPr kumimoji="0" lang="ja-JP" altLang="en-US" sz="2600" b="0" i="0" u="none" strike="noStrike" cap="none" normalizeH="0" baseline="0" dirty="0">
                <a:ln>
                  <a:noFill/>
                </a:ln>
                <a:effectLst/>
                <a:latin typeface="+mj-ea"/>
                <a:ea typeface="+mj-ea"/>
              </a:rPr>
              <a:t>当該製品はクリーム状であるところ申し出を受けた商品の中身は液体であったこと、</a:t>
            </a:r>
            <a:r>
              <a:rPr kumimoji="0" lang="en-US" altLang="ja-JP" sz="2600" b="0" i="0" u="none" strike="noStrike" cap="none" normalizeH="0" baseline="0" dirty="0">
                <a:ln>
                  <a:noFill/>
                </a:ln>
                <a:effectLst/>
                <a:latin typeface="+mj-ea"/>
                <a:ea typeface="+mj-ea"/>
              </a:rPr>
              <a:t>3)</a:t>
            </a:r>
            <a:r>
              <a:rPr kumimoji="0" lang="ja-JP" altLang="en-US" sz="2600" b="0" i="0" u="none" strike="noStrike" cap="none" normalizeH="0" baseline="0" dirty="0">
                <a:ln>
                  <a:noFill/>
                </a:ln>
                <a:effectLst/>
                <a:latin typeface="+mj-ea"/>
                <a:ea typeface="+mj-ea"/>
              </a:rPr>
              <a:t>当該製品の内容物の性状とロット番号の表示位置が</a:t>
            </a:r>
            <a:r>
              <a:rPr kumimoji="0" lang="en-US" altLang="ja-JP" sz="2600" b="0" i="0" u="none" strike="noStrike" cap="none" normalizeH="0" baseline="0" dirty="0">
                <a:ln>
                  <a:noFill/>
                </a:ln>
                <a:effectLst/>
                <a:latin typeface="+mj-ea"/>
                <a:ea typeface="+mj-ea"/>
              </a:rPr>
              <a:t>7</a:t>
            </a:r>
            <a:r>
              <a:rPr kumimoji="0" lang="ja-JP" altLang="en-US" sz="2600" b="0" i="0" u="none" strike="noStrike" cap="none" normalizeH="0" baseline="0" dirty="0">
                <a:ln>
                  <a:noFill/>
                </a:ln>
                <a:effectLst/>
                <a:latin typeface="+mj-ea"/>
                <a:ea typeface="+mj-ea"/>
              </a:rPr>
              <a:t>月</a:t>
            </a:r>
            <a:r>
              <a:rPr kumimoji="0" lang="en-US" altLang="ja-JP" sz="2600" b="0" i="0" u="none" strike="noStrike" cap="none" normalizeH="0" baseline="0" dirty="0">
                <a:ln>
                  <a:noFill/>
                </a:ln>
                <a:effectLst/>
                <a:latin typeface="+mj-ea"/>
                <a:ea typeface="+mj-ea"/>
              </a:rPr>
              <a:t>14</a:t>
            </a:r>
            <a:r>
              <a:rPr kumimoji="0" lang="ja-JP" altLang="en-US" sz="2600" b="0" i="0" u="none" strike="noStrike" cap="none" normalizeH="0" baseline="0" dirty="0">
                <a:ln>
                  <a:noFill/>
                </a:ln>
                <a:effectLst/>
                <a:latin typeface="+mj-ea"/>
                <a:ea typeface="+mj-ea"/>
              </a:rPr>
              <a:t>日に充填した他製品</a:t>
            </a:r>
            <a:r>
              <a:rPr kumimoji="0" lang="en-US" altLang="ja-JP" sz="2600" b="0" i="0" u="none" strike="noStrike" cap="none" normalizeH="0" baseline="0" dirty="0">
                <a:ln>
                  <a:noFill/>
                </a:ln>
                <a:effectLst/>
                <a:latin typeface="+mj-ea"/>
                <a:ea typeface="+mj-ea"/>
              </a:rPr>
              <a:t>(</a:t>
            </a:r>
            <a:r>
              <a:rPr kumimoji="0" lang="ja-JP" altLang="en-US" sz="2600" b="0" i="0" u="none" strike="noStrike" cap="none" normalizeH="0" baseline="0" dirty="0">
                <a:ln>
                  <a:noFill/>
                </a:ln>
                <a:effectLst/>
                <a:latin typeface="+mj-ea"/>
                <a:ea typeface="+mj-ea"/>
              </a:rPr>
              <a:t>ヘアケミスト　ブリーチキャンセル</a:t>
            </a:r>
            <a:r>
              <a:rPr kumimoji="0" lang="en-US" altLang="ja-JP" sz="2600" b="0" i="0" u="none" strike="noStrike" cap="none" normalizeH="0" baseline="0" dirty="0">
                <a:ln>
                  <a:noFill/>
                </a:ln>
                <a:effectLst/>
                <a:latin typeface="+mj-ea"/>
                <a:ea typeface="+mj-ea"/>
              </a:rPr>
              <a:t>)</a:t>
            </a:r>
            <a:r>
              <a:rPr kumimoji="0" lang="ja-JP" altLang="en-US" sz="2600" b="0" i="0" u="none" strike="noStrike" cap="none" normalizeH="0" baseline="0" dirty="0">
                <a:ln>
                  <a:noFill/>
                </a:ln>
                <a:effectLst/>
                <a:latin typeface="+mj-ea"/>
                <a:ea typeface="+mj-ea"/>
              </a:rPr>
              <a:t>と一致したこと、これら</a:t>
            </a:r>
            <a:r>
              <a:rPr kumimoji="0" lang="en-US" altLang="ja-JP" sz="2600" b="0" i="0" u="none" strike="noStrike" cap="none" normalizeH="0" baseline="0" dirty="0">
                <a:ln>
                  <a:noFill/>
                </a:ln>
                <a:effectLst/>
                <a:latin typeface="+mj-ea"/>
                <a:ea typeface="+mj-ea"/>
              </a:rPr>
              <a:t>1)</a:t>
            </a:r>
            <a:r>
              <a:rPr kumimoji="0" lang="ja-JP" altLang="en-US" sz="2600" b="0" i="0" u="none" strike="noStrike" cap="none" normalizeH="0" baseline="0" dirty="0">
                <a:ln>
                  <a:noFill/>
                </a:ln>
                <a:effectLst/>
                <a:latin typeface="+mj-ea"/>
                <a:ea typeface="+mj-ea"/>
              </a:rPr>
              <a:t>～</a:t>
            </a:r>
            <a:r>
              <a:rPr kumimoji="0" lang="en-US" altLang="ja-JP" sz="2600" b="0" i="0" u="none" strike="noStrike" cap="none" normalizeH="0" baseline="0" dirty="0">
                <a:ln>
                  <a:noFill/>
                </a:ln>
                <a:effectLst/>
                <a:latin typeface="+mj-ea"/>
                <a:ea typeface="+mj-ea"/>
              </a:rPr>
              <a:t>3)</a:t>
            </a:r>
            <a:r>
              <a:rPr kumimoji="0" lang="ja-JP" altLang="en-US" sz="2600" b="0" i="0" u="none" strike="noStrike" cap="none" normalizeH="0" baseline="0" dirty="0">
                <a:ln>
                  <a:noFill/>
                </a:ln>
                <a:effectLst/>
                <a:latin typeface="+mj-ea"/>
                <a:ea typeface="+mj-ea"/>
              </a:rPr>
              <a:t>を考慮した結果、他製品</a:t>
            </a:r>
            <a:r>
              <a:rPr kumimoji="0" lang="en-US" altLang="ja-JP" sz="2600" b="0" i="0" u="none" strike="noStrike" cap="none" normalizeH="0" baseline="0" dirty="0">
                <a:ln>
                  <a:noFill/>
                </a:ln>
                <a:effectLst/>
                <a:latin typeface="+mj-ea"/>
                <a:ea typeface="+mj-ea"/>
              </a:rPr>
              <a:t>(</a:t>
            </a:r>
            <a:r>
              <a:rPr kumimoji="0" lang="ja-JP" altLang="en-US" sz="2600" b="0" i="0" u="none" strike="noStrike" cap="none" normalizeH="0" baseline="0" dirty="0">
                <a:ln>
                  <a:noFill/>
                </a:ln>
                <a:effectLst/>
                <a:latin typeface="+mj-ea"/>
                <a:ea typeface="+mj-ea"/>
              </a:rPr>
              <a:t>ヘアケミスト　ブリーチキャンセル</a:t>
            </a:r>
            <a:r>
              <a:rPr kumimoji="0" lang="en-US" altLang="ja-JP" sz="2600" b="0" i="0" u="none" strike="noStrike" cap="none" normalizeH="0" baseline="0" dirty="0">
                <a:ln>
                  <a:noFill/>
                </a:ln>
                <a:effectLst/>
                <a:latin typeface="+mj-ea"/>
                <a:ea typeface="+mj-ea"/>
              </a:rPr>
              <a:t>)</a:t>
            </a:r>
            <a:r>
              <a:rPr kumimoji="0" lang="ja-JP" altLang="en-US" sz="2600" b="0" i="0" u="none" strike="noStrike" cap="none" normalizeH="0" baseline="0" dirty="0">
                <a:ln>
                  <a:noFill/>
                </a:ln>
                <a:effectLst/>
                <a:latin typeface="+mj-ea"/>
                <a:ea typeface="+mj-ea"/>
              </a:rPr>
              <a:t>の充填時に当該製品の容器が一部混入したことにより結果として異なる内容液</a:t>
            </a:r>
            <a:r>
              <a:rPr kumimoji="0" lang="en-US" altLang="ja-JP" sz="2600" b="0" i="0" u="none" strike="noStrike" cap="none" normalizeH="0" baseline="0" dirty="0">
                <a:ln>
                  <a:noFill/>
                </a:ln>
                <a:effectLst/>
                <a:latin typeface="+mj-ea"/>
                <a:ea typeface="+mj-ea"/>
              </a:rPr>
              <a:t>(</a:t>
            </a:r>
            <a:r>
              <a:rPr kumimoji="0" lang="ja-JP" altLang="en-US" sz="2600" b="0" i="0" u="none" strike="noStrike" cap="none" normalizeH="0" baseline="0" dirty="0">
                <a:ln>
                  <a:noFill/>
                </a:ln>
                <a:effectLst/>
                <a:latin typeface="+mj-ea"/>
                <a:ea typeface="+mj-ea"/>
              </a:rPr>
              <a:t>ヘアケミスト　ブリーチキャンセル</a:t>
            </a:r>
            <a:r>
              <a:rPr kumimoji="0" lang="en-US" altLang="ja-JP" sz="2600" b="0" i="0" u="none" strike="noStrike" cap="none" normalizeH="0" baseline="0" dirty="0">
                <a:ln>
                  <a:noFill/>
                </a:ln>
                <a:effectLst/>
                <a:latin typeface="+mj-ea"/>
                <a:ea typeface="+mj-ea"/>
              </a:rPr>
              <a:t>)</a:t>
            </a:r>
            <a:r>
              <a:rPr kumimoji="0" lang="ja-JP" altLang="en-US" sz="2600" b="0" i="0" u="none" strike="noStrike" cap="none" normalizeH="0" baseline="0" dirty="0">
                <a:ln>
                  <a:noFill/>
                </a:ln>
                <a:effectLst/>
                <a:latin typeface="+mj-ea"/>
                <a:ea typeface="+mj-ea"/>
              </a:rPr>
              <a:t>が当該製品の一部容器に充填されてしまったことが判明いたしました。混入数量は現時点では不明であるため、「ヘアケミスト　ブリーチキャンセル」の製造数量を回収数量とし、「ヘアケミスト　ファイバーキュア　Ｎｏ．２」のロットＷＧ１２が底面に表示されているものを回収対象とすることといたしました。</a:t>
            </a:r>
            <a:r>
              <a:rPr kumimoji="0" lang="ja-JP" altLang="en-US" b="0" i="0" u="none" strike="noStrike" cap="none" normalizeH="0" baseline="0" dirty="0">
                <a:ln>
                  <a:noFill/>
                </a:ln>
                <a:effectLst/>
                <a:latin typeface="+mj-ea"/>
                <a:ea typeface="+mj-ea"/>
              </a:rPr>
              <a:t>。</a:t>
            </a:r>
            <a:endParaRPr kumimoji="0" lang="en-US" altLang="ja-JP" b="0" i="0" u="none" strike="noStrike" cap="none" normalizeH="0" baseline="0" dirty="0">
              <a:ln>
                <a:noFill/>
              </a:ln>
              <a:effectLst/>
              <a:latin typeface="+mj-ea"/>
              <a:ea typeface="+mj-ea"/>
            </a:endParaRPr>
          </a:p>
          <a:p>
            <a:pPr marL="0" indent="0">
              <a:buNone/>
            </a:pPr>
            <a:r>
              <a:rPr lang="ja-JP" altLang="en-US" dirty="0">
                <a:solidFill>
                  <a:srgbClr val="C00000"/>
                </a:solidFill>
              </a:rPr>
              <a:t>⇒資材メーカーのコンタミか、製造所のコンタミか？　どちらにせよラインに異種品チェックができていないのでしょう。</a:t>
            </a:r>
            <a:endParaRPr lang="en-US" altLang="ja-JP" dirty="0">
              <a:solidFill>
                <a:srgbClr val="C00000"/>
              </a:solidFill>
              <a:latin typeface="+mn-ea"/>
            </a:endParaRPr>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3503</TotalTime>
  <Words>282</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Arial</vt:lpstr>
      <vt:lpstr>Calibri</vt:lpstr>
      <vt:lpstr>Calibri Light</vt:lpstr>
      <vt:lpstr>Wingdings</vt:lpstr>
      <vt:lpstr>Office テーマ</vt:lpstr>
      <vt:lpstr>販売名：ヘアケミスト　ファイバーキュア　Ｎｏ（２）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304</cp:revision>
  <dcterms:created xsi:type="dcterms:W3CDTF">2015-03-05T03:29:01Z</dcterms:created>
  <dcterms:modified xsi:type="dcterms:W3CDTF">2024-01-10T09:16:03Z</dcterms:modified>
</cp:coreProperties>
</file>