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" y="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46331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販売名：２９製品の生薬製品 　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6333"/>
            <a:ext cx="12192000" cy="6211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kumimoji="0" lang="ja-JP" altLang="en-U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全製品対象・全ロット対象・全出荷期間対象</a:t>
            </a:r>
            <a:endParaRPr kumimoji="0" lang="en-US" altLang="ja-JP" sz="2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indent="0">
              <a:buNone/>
            </a:pPr>
            <a:r>
              <a:rPr lang="ja-JP" altLang="en-US" sz="2600" dirty="0"/>
              <a:t>回収理由　２０２３年１２月１５日</a:t>
            </a:r>
            <a:endParaRPr lang="en-US" altLang="ja-JP" sz="2600" dirty="0"/>
          </a:p>
          <a:p>
            <a:pPr marL="0" indent="0">
              <a:buNone/>
            </a:pPr>
            <a:r>
              <a:rPr kumimoji="0" lang="ja-JP" altLang="en-US" sz="26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製造方法について、承認書の記載からの逸脱が判明したため、対象商品の自主回収をすることと致しました。</a:t>
            </a:r>
          </a:p>
          <a:p>
            <a:pPr marL="0" indent="0">
              <a:buNone/>
            </a:pPr>
            <a:r>
              <a:rPr lang="ja-JP" altLang="en-US" sz="2600" dirty="0"/>
              <a:t>危惧される具体的な健康被害</a:t>
            </a:r>
          </a:p>
          <a:p>
            <a:pPr marL="0" indent="0">
              <a:buNone/>
            </a:pPr>
            <a:r>
              <a:rPr lang="ja-JP" altLang="en-US" sz="2600" dirty="0"/>
              <a:t>使用していた添加物は、日本薬局方に記載されており、その規格を満たしております。弊社の別の承認書に記載されており、他社医薬品にも配合されている添加剤であるため、重篤な健康被害の発生のおそれはないと考えております。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>
                <a:solidFill>
                  <a:srgbClr val="C00000"/>
                </a:solidFill>
              </a:rPr>
              <a:t>⇒</a:t>
            </a:r>
            <a:endParaRPr lang="en-US" altLang="ja-JP" sz="2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C00000"/>
                </a:solidFill>
              </a:rPr>
              <a:t>なぜこれまでの点検で分からず、今回わかったのでしょうか？</a:t>
            </a:r>
            <a:endParaRPr lang="en-US" altLang="ja-JP" sz="260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132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販売名：２９製品の生薬製品 　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299</cp:revision>
  <dcterms:created xsi:type="dcterms:W3CDTF">2015-03-05T03:29:01Z</dcterms:created>
  <dcterms:modified xsi:type="dcterms:W3CDTF">2023-12-23T02:28:50Z</dcterms:modified>
</cp:coreProperties>
</file>