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95" autoAdjust="0"/>
    <p:restoredTop sz="94660"/>
  </p:normalViewPr>
  <p:slideViewPr>
    <p:cSldViewPr snapToGrid="0">
      <p:cViewPr varScale="1">
        <p:scale>
          <a:sx n="34" d="100"/>
          <a:sy n="34" d="100"/>
        </p:scale>
        <p:origin x="66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59082"/>
            <a:ext cx="12192000" cy="1662708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販売名</a:t>
            </a:r>
            <a:r>
              <a:rPr lang="en-US" altLang="ja-JP" sz="3200" dirty="0">
                <a:sym typeface="Wingdings" panose="05000000000000000000" pitchFamily="2" charset="2"/>
              </a:rPr>
              <a:t/>
            </a:r>
            <a:br>
              <a:rPr lang="en-US" altLang="ja-JP" sz="3200" dirty="0">
                <a:sym typeface="Wingdings" panose="05000000000000000000" pitchFamily="2" charset="2"/>
              </a:rPr>
            </a:br>
            <a:r>
              <a:rPr lang="ja-JP" altLang="en-US" sz="3200" dirty="0">
                <a:sym typeface="Wingdings" panose="05000000000000000000" pitchFamily="2" charset="2"/>
              </a:rPr>
              <a:t>　</a:t>
            </a:r>
            <a:r>
              <a:rPr lang="ja-JP" altLang="en-US" sz="3200" dirty="0">
                <a:sym typeface="Wingdings" panose="05000000000000000000" pitchFamily="2" charset="2"/>
              </a:rPr>
              <a:t>ＥＢ　ボトルジェルカラー　</a:t>
            </a:r>
            <a:r>
              <a:rPr lang="en-US" altLang="ja-JP" sz="3200" dirty="0" smtClean="0">
                <a:sym typeface="Wingdings" panose="05000000000000000000" pitchFamily="2" charset="2"/>
              </a:rPr>
              <a:t>tuya-06</a:t>
            </a:r>
            <a:r>
              <a:rPr lang="en-US" altLang="ja-JP" sz="3200" dirty="0" smtClean="0">
                <a:sym typeface="Wingdings" panose="05000000000000000000" pitchFamily="2" charset="2"/>
              </a:rPr>
              <a:t> </a:t>
            </a:r>
            <a:r>
              <a:rPr lang="ja-JP" altLang="en-US" sz="3200" dirty="0">
                <a:sym typeface="Wingdings" panose="05000000000000000000" pitchFamily="2" charset="2"/>
              </a:rPr>
              <a:t>　　 </a:t>
            </a:r>
            <a:r>
              <a:rPr lang="ja-JP" altLang="en-US" sz="3200" dirty="0" smtClean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189749"/>
            <a:ext cx="12191999" cy="4668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b="1" dirty="0" smtClean="0">
                <a:solidFill>
                  <a:srgbClr val="002060"/>
                </a:solidFill>
              </a:rPr>
              <a:t>対象</a:t>
            </a:r>
            <a:r>
              <a:rPr lang="ja-JP" altLang="en-US" sz="3200" b="1" dirty="0">
                <a:solidFill>
                  <a:srgbClr val="002060"/>
                </a:solidFill>
              </a:rPr>
              <a:t>ロット、</a:t>
            </a:r>
            <a:r>
              <a:rPr lang="ja-JP" altLang="en-US" sz="3200" b="1" dirty="0" smtClean="0">
                <a:solidFill>
                  <a:srgbClr val="002060"/>
                </a:solidFill>
              </a:rPr>
              <a:t>数量及び</a:t>
            </a:r>
            <a:r>
              <a:rPr lang="ja-JP" altLang="en-US" sz="3200" b="1" dirty="0">
                <a:solidFill>
                  <a:srgbClr val="002060"/>
                </a:solidFill>
              </a:rPr>
              <a:t>出荷</a:t>
            </a:r>
            <a:r>
              <a:rPr lang="ja-JP" altLang="en-US" sz="3200" b="1" dirty="0" smtClean="0">
                <a:solidFill>
                  <a:srgbClr val="002060"/>
                </a:solidFill>
              </a:rPr>
              <a:t>時期　　</a:t>
            </a:r>
            <a:endParaRPr lang="en-US" altLang="ja-JP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対象ロット</a:t>
            </a:r>
            <a:r>
              <a:rPr lang="ja-JP" altLang="en-US" dirty="0" smtClean="0"/>
              <a:t>：１ロット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数　　量　</a:t>
            </a:r>
            <a:r>
              <a:rPr lang="ja-JP" altLang="en-US" dirty="0" smtClean="0"/>
              <a:t>：９９８本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出荷</a:t>
            </a:r>
            <a:r>
              <a:rPr lang="ja-JP" altLang="en-US" dirty="0"/>
              <a:t>時期　</a:t>
            </a:r>
            <a:r>
              <a:rPr lang="ja-JP" altLang="en-US" dirty="0" smtClean="0"/>
              <a:t>：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平成</a:t>
            </a:r>
            <a:r>
              <a:rPr lang="en-US" altLang="ja-JP" dirty="0"/>
              <a:t>28</a:t>
            </a:r>
            <a:r>
              <a:rPr lang="ja-JP" altLang="en-US" dirty="0"/>
              <a:t>年</a:t>
            </a:r>
            <a:r>
              <a:rPr lang="en-US" altLang="ja-JP" dirty="0"/>
              <a:t>1</a:t>
            </a:r>
            <a:r>
              <a:rPr lang="ja-JP" altLang="en-US" dirty="0"/>
              <a:t>月</a:t>
            </a:r>
            <a:r>
              <a:rPr lang="en-US" altLang="ja-JP" dirty="0"/>
              <a:t>26</a:t>
            </a:r>
            <a:r>
              <a:rPr lang="ja-JP" altLang="en-US" dirty="0"/>
              <a:t>日～平成</a:t>
            </a:r>
            <a:r>
              <a:rPr lang="en-US" altLang="ja-JP" dirty="0"/>
              <a:t>28</a:t>
            </a:r>
            <a:r>
              <a:rPr lang="ja-JP" altLang="en-US" dirty="0"/>
              <a:t>年</a:t>
            </a:r>
            <a:r>
              <a:rPr lang="en-US" altLang="ja-JP" dirty="0"/>
              <a:t>3</a:t>
            </a:r>
            <a:r>
              <a:rPr lang="ja-JP" altLang="en-US" dirty="0"/>
              <a:t>月</a:t>
            </a:r>
            <a:r>
              <a:rPr lang="en-US" altLang="ja-JP" dirty="0"/>
              <a:t>3</a:t>
            </a:r>
            <a:r>
              <a:rPr lang="ja-JP" altLang="en-US" dirty="0" smtClean="0"/>
              <a:t>日</a:t>
            </a: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28601"/>
            <a:ext cx="12192000" cy="506186"/>
          </a:xfrm>
        </p:spPr>
        <p:txBody>
          <a:bodyPr>
            <a:normAutofit fontScale="90000"/>
          </a:bodyPr>
          <a:lstStyle/>
          <a:p>
            <a:r>
              <a:rPr lang="ja-JP" altLang="en-US" sz="3600" dirty="0"/>
              <a:t>販売名</a:t>
            </a:r>
            <a:r>
              <a:rPr lang="ja-JP" altLang="en-US" sz="3600" dirty="0"/>
              <a:t>：ＥＢ　ボトルジェルカラー　</a:t>
            </a:r>
            <a:r>
              <a:rPr lang="en-US" altLang="ja-JP" sz="3600" dirty="0" smtClean="0"/>
              <a:t>tuya-06</a:t>
            </a:r>
            <a:r>
              <a:rPr lang="ja-JP" altLang="en-US" sz="3600" dirty="0" smtClean="0"/>
              <a:t> </a:t>
            </a:r>
            <a:r>
              <a:rPr lang="ja-JP" altLang="en-US" sz="3600" dirty="0" smtClean="0"/>
              <a:t>　</a:t>
            </a:r>
            <a:r>
              <a:rPr lang="ja-JP" altLang="en-US" sz="3600" dirty="0" smtClean="0">
                <a:solidFill>
                  <a:srgbClr val="C00000"/>
                </a:solidFill>
              </a:rPr>
              <a:t>製品回収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77462"/>
            <a:ext cx="12191999" cy="58805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400" b="1" dirty="0" smtClean="0">
                <a:solidFill>
                  <a:srgbClr val="002060"/>
                </a:solidFill>
              </a:rPr>
              <a:t>回収</a:t>
            </a:r>
            <a:r>
              <a:rPr lang="ja-JP" altLang="en-US" sz="3400" b="1" dirty="0">
                <a:solidFill>
                  <a:srgbClr val="002060"/>
                </a:solidFill>
              </a:rPr>
              <a:t>理由</a:t>
            </a:r>
            <a:r>
              <a:rPr lang="ja-JP" altLang="en-US" dirty="0"/>
              <a:t>　</a:t>
            </a:r>
            <a:r>
              <a:rPr lang="en-US" altLang="ja-JP" dirty="0" smtClean="0"/>
              <a:t>2016</a:t>
            </a:r>
            <a:r>
              <a:rPr lang="ja-JP" altLang="en-US" dirty="0" smtClean="0"/>
              <a:t>年３月</a:t>
            </a:r>
            <a:r>
              <a:rPr lang="ja-JP" altLang="en-US" dirty="0" smtClean="0"/>
              <a:t>１６日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当該製品において、同シリーズの異品番「ＥＢ　ボトルジェルカラー　</a:t>
            </a:r>
            <a:r>
              <a:rPr lang="en-US" altLang="ja-JP" dirty="0"/>
              <a:t>tuya-08</a:t>
            </a:r>
            <a:r>
              <a:rPr lang="ja-JP" altLang="en-US" dirty="0"/>
              <a:t>」のバルクを充填していた</a:t>
            </a:r>
            <a:r>
              <a:rPr lang="ja-JP" altLang="en-US" dirty="0" smtClean="0"/>
              <a:t>ことが</a:t>
            </a:r>
            <a:r>
              <a:rPr lang="ja-JP" altLang="en-US" dirty="0"/>
              <a:t>判明し、成分表示の間違いが発生している為、自主回収致します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sz="3600" b="1" dirty="0">
                <a:solidFill>
                  <a:srgbClr val="002060"/>
                </a:solidFill>
              </a:rPr>
              <a:t>危惧される具体的な健康被害</a:t>
            </a:r>
          </a:p>
          <a:p>
            <a:pPr marL="0" indent="0">
              <a:buNone/>
            </a:pPr>
            <a:r>
              <a:rPr lang="ja-JP" altLang="en-US" dirty="0" smtClean="0"/>
              <a:t>配合</a:t>
            </a:r>
            <a:r>
              <a:rPr lang="ja-JP" altLang="en-US" dirty="0"/>
              <a:t>成分については、色素のみ異なり、化粧品基準に適合しております。</a:t>
            </a:r>
          </a:p>
          <a:p>
            <a:pPr marL="0" indent="0">
              <a:buNone/>
            </a:pPr>
            <a:r>
              <a:rPr lang="ja-JP" altLang="en-US" dirty="0"/>
              <a:t>したがって、製品の品質に問題は御座いませんので、重篤な健康被害が発生する可能性はまず考えられません。</a:t>
            </a:r>
          </a:p>
          <a:p>
            <a:pPr marL="0" indent="0">
              <a:buNone/>
            </a:pPr>
            <a:r>
              <a:rPr lang="ja-JP" altLang="en-US" dirty="0"/>
              <a:t>また、現在までに健康被害のお問合わせ、情報提供はありません。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sz="3000" smtClean="0"/>
              <a:t>⇒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191888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13</Words>
  <Application>Microsoft Office PowerPoint</Application>
  <PresentationFormat>ワイド画面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 　ＥＢ　ボトルジェルカラー　tuya-06 　　 製品回収</vt:lpstr>
      <vt:lpstr>販売名：ＥＢ　ボトルジェルカラー　tuya-06 　製品回収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脇坂盛雄</cp:lastModifiedBy>
  <cp:revision>61</cp:revision>
  <dcterms:created xsi:type="dcterms:W3CDTF">2015-03-05T03:29:01Z</dcterms:created>
  <dcterms:modified xsi:type="dcterms:W3CDTF">2016-04-13T00:35:42Z</dcterms:modified>
</cp:coreProperties>
</file>