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66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1662708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ym typeface="Wingdings" panose="05000000000000000000" pitchFamily="2" charset="2"/>
              </a:rPr>
              <a:t>ＥＢ　ボトルジェルカラー　</a:t>
            </a:r>
            <a:r>
              <a:rPr lang="en-US" altLang="ja-JP" sz="3200" dirty="0" smtClean="0">
                <a:sym typeface="Wingdings" panose="05000000000000000000" pitchFamily="2" charset="2"/>
              </a:rPr>
              <a:t>tuya-06</a:t>
            </a:r>
            <a:r>
              <a:rPr lang="en-US" altLang="ja-JP" sz="3200" dirty="0" smtClean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　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189749"/>
            <a:ext cx="12191999" cy="4668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数量及び</a:t>
            </a:r>
            <a:r>
              <a:rPr lang="ja-JP" altLang="en-US" sz="3200" b="1" dirty="0">
                <a:solidFill>
                  <a:srgbClr val="002060"/>
                </a:solidFill>
              </a:rPr>
              <a:t>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en-US" altLang="ja-JP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対象ロット</a:t>
            </a:r>
            <a:r>
              <a:rPr lang="ja-JP" altLang="en-US" dirty="0" smtClean="0"/>
              <a:t>：１ロット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数　　量　</a:t>
            </a:r>
            <a:r>
              <a:rPr lang="ja-JP" altLang="en-US" dirty="0" smtClean="0"/>
              <a:t>：９９８本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出荷</a:t>
            </a:r>
            <a:r>
              <a:rPr lang="ja-JP" altLang="en-US" dirty="0"/>
              <a:t>時期　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1</a:t>
            </a:r>
            <a:r>
              <a:rPr lang="ja-JP" altLang="en-US" dirty="0"/>
              <a:t>月</a:t>
            </a:r>
            <a:r>
              <a:rPr lang="en-US" altLang="ja-JP" dirty="0"/>
              <a:t>26</a:t>
            </a:r>
            <a:r>
              <a:rPr lang="ja-JP" altLang="en-US" dirty="0"/>
              <a:t>日～平成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3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28601"/>
            <a:ext cx="12192000" cy="506186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/>
              <a:t>：ＥＢ　ボトルジェルカラー　</a:t>
            </a:r>
            <a:r>
              <a:rPr lang="en-US" altLang="ja-JP" sz="3600" dirty="0" smtClean="0"/>
              <a:t>tuya-06</a:t>
            </a:r>
            <a:r>
              <a:rPr lang="ja-JP" altLang="en-US" sz="3600" dirty="0" smtClean="0"/>
              <a:t> </a:t>
            </a:r>
            <a:r>
              <a:rPr lang="ja-JP" altLang="en-US" sz="3600" dirty="0" smtClean="0"/>
              <a:t>　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77462"/>
            <a:ext cx="12191999" cy="5880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年３月</a:t>
            </a:r>
            <a:r>
              <a:rPr lang="ja-JP" altLang="en-US" dirty="0" smtClean="0"/>
              <a:t>１６日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当該製品において、同シリーズの異品番「ＥＢ　ボトルジェルカラー　</a:t>
            </a:r>
            <a:r>
              <a:rPr lang="en-US" altLang="ja-JP" dirty="0"/>
              <a:t>tuya-08</a:t>
            </a:r>
            <a:r>
              <a:rPr lang="ja-JP" altLang="en-US" dirty="0"/>
              <a:t>」のバルクを充填していた</a:t>
            </a:r>
            <a:r>
              <a:rPr lang="ja-JP" altLang="en-US" dirty="0" smtClean="0"/>
              <a:t>ことが</a:t>
            </a:r>
            <a:r>
              <a:rPr lang="ja-JP" altLang="en-US" dirty="0"/>
              <a:t>判明し、成分表示の間違いが発生している為、自主回収致します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002060"/>
                </a:solidFill>
              </a:rPr>
              <a:t>危惧される具体的な健康被害</a:t>
            </a:r>
          </a:p>
          <a:p>
            <a:pPr marL="0" indent="0">
              <a:buNone/>
            </a:pPr>
            <a:r>
              <a:rPr lang="ja-JP" altLang="en-US" dirty="0" smtClean="0"/>
              <a:t>配合</a:t>
            </a:r>
            <a:r>
              <a:rPr lang="ja-JP" altLang="en-US" dirty="0"/>
              <a:t>成分については、色素のみ異なり、化粧品基準に適合しております。</a:t>
            </a:r>
          </a:p>
          <a:p>
            <a:pPr marL="0" indent="0">
              <a:buNone/>
            </a:pPr>
            <a:r>
              <a:rPr lang="ja-JP" altLang="en-US" dirty="0"/>
              <a:t>したがって、製品の品質に問題は御座いませんので、重篤な健康被害が発生する可能性はまず考えられません。</a:t>
            </a:r>
          </a:p>
          <a:p>
            <a:pPr marL="0" indent="0">
              <a:buNone/>
            </a:pPr>
            <a:r>
              <a:rPr lang="ja-JP" altLang="en-US" dirty="0"/>
              <a:t>また、現在までに健康被害のお問合わせ、情報提供はありません。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000" smtClean="0"/>
              <a:t>⇒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13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 　ＥＢ　ボトルジェルカラー　tuya-06 　　 製品回収</vt:lpstr>
      <vt:lpstr>販売名：ＥＢ　ボトルジェルカラー　tuya-06 　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61</cp:revision>
  <dcterms:created xsi:type="dcterms:W3CDTF">2015-03-05T03:29:01Z</dcterms:created>
  <dcterms:modified xsi:type="dcterms:W3CDTF">2016-04-13T00:35:42Z</dcterms:modified>
</cp:coreProperties>
</file>