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5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2023/9/2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"/>
            <a:ext cx="12192000" cy="558798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ym typeface="Wingdings" panose="05000000000000000000" pitchFamily="2" charset="2"/>
              </a:rPr>
              <a:t>販売名：ロスミン紅Ｇ液</a:t>
            </a:r>
            <a:r>
              <a:rPr lang="en-US" altLang="ja-JP" sz="3600" dirty="0">
                <a:sym typeface="Wingdings" panose="05000000000000000000" pitchFamily="2" charset="2"/>
              </a:rPr>
              <a:t>II</a:t>
            </a:r>
            <a:r>
              <a:rPr lang="ja-JP" altLang="en-US" sz="3600" dirty="0">
                <a:sym typeface="Wingdings" panose="05000000000000000000" pitchFamily="2" charset="2"/>
              </a:rPr>
              <a:t>　　</a:t>
            </a:r>
            <a:r>
              <a:rPr lang="ja-JP" altLang="en-US" sz="36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6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698501"/>
            <a:ext cx="12192000" cy="6159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10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　　　　　　　　　　　約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3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万個　　　　　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2021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年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7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月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20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日～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2023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年8月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18</a:t>
            </a: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日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</a:endParaRPr>
          </a:p>
          <a:p>
            <a:pPr marL="0" indent="0">
              <a:buNone/>
            </a:pPr>
            <a:r>
              <a:rPr kumimoji="0" lang="ja-JP" altLang="ja-JP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lang="ja-JP" altLang="en-US" dirty="0"/>
              <a:t>回収理由　２０２３年８月</a:t>
            </a:r>
            <a:r>
              <a:rPr lang="en-US" altLang="ja-JP" dirty="0"/>
              <a:t>28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当社が製造販売している一般用医薬品「ロスミン紅Ｇ液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II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」（第</a:t>
            </a:r>
            <a:r>
              <a:rPr kumimoji="0" lang="en-US" altLang="ja-JP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3</a:t>
            </a:r>
            <a:r>
              <a:rPr kumimoji="0" lang="ja-JP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メイリオ" panose="020B0604030504040204" pitchFamily="50" charset="-128"/>
              </a:rPr>
              <a:t>類医薬品）のコウジン軟エキスについて、原薬製造所において、原料や製造・試験方法について承認書の記載からの逸脱が判明したため、使用期限内の全ロットを自主回収することといたしました。</a:t>
            </a:r>
            <a:endParaRPr kumimoji="0" lang="en-US" altLang="ja-JP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  <a:latin typeface="+mn-ea"/>
              </a:rPr>
              <a:t>小城製薬の問題の可能性があります。</a:t>
            </a:r>
            <a:r>
              <a:rPr lang="zh-CN" altLang="en-US" dirty="0">
                <a:solidFill>
                  <a:srgbClr val="C00000"/>
                </a:solidFill>
                <a:latin typeface="+mn-ea"/>
              </a:rPr>
              <a:t>米田薬品株式会社</a:t>
            </a:r>
            <a:r>
              <a:rPr lang="ja-JP" altLang="en-US" dirty="0">
                <a:solidFill>
                  <a:srgbClr val="C00000"/>
                </a:solidFill>
                <a:latin typeface="+mn-ea"/>
              </a:rPr>
              <a:t>の本社は大阪府にあるので、大阪府が監麻課に相談して回収になったのでしょう。</a:t>
            </a:r>
            <a:endParaRPr lang="en-US" altLang="ja-JP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3405</TotalTime>
  <Words>137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 Unicode MS</vt:lpstr>
      <vt:lpstr>ＭＳ Ｐゴシック</vt:lpstr>
      <vt:lpstr>宋体</vt:lpstr>
      <vt:lpstr>Arial</vt:lpstr>
      <vt:lpstr>Calibri</vt:lpstr>
      <vt:lpstr>Calibri Light</vt:lpstr>
      <vt:lpstr>Office テーマ</vt:lpstr>
      <vt:lpstr>販売名：ロスミン紅Ｇ液II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292</cp:revision>
  <dcterms:created xsi:type="dcterms:W3CDTF">2015-03-05T03:29:01Z</dcterms:created>
  <dcterms:modified xsi:type="dcterms:W3CDTF">2023-09-01T16:31:54Z</dcterms:modified>
</cp:coreProperties>
</file>