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5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2023/8/25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"/>
            <a:ext cx="12192000" cy="558798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販売売名：ロート薬用デオドラントソープＭＡ　　</a:t>
            </a:r>
            <a:r>
              <a:rPr lang="ja-JP" altLang="en-US" sz="36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98501"/>
            <a:ext cx="12192000" cy="6159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200" dirty="0"/>
              <a:t>対象ロット　　　　数量及　　　　　　出荷時期</a:t>
            </a:r>
            <a:endParaRPr lang="en-US" altLang="ja-JP" sz="2200" dirty="0"/>
          </a:p>
          <a:p>
            <a:pPr marL="0" indent="0">
              <a:buNone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3B1／15,986個／令和5年3月22日～令和5年5月19日 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indent="0">
              <a:buNone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3D1／15,824個／令和5年5月19日～令和5年7月20日 </a:t>
            </a:r>
            <a:endParaRPr kumimoji="0" lang="en-US" altLang="ja-JP" sz="18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3E1／4,242個／令和5年7月21日～令和5年8月3日 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indent="0">
              <a:buNone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3E2／4,557個／令和5年8月3日～令和5年8月22日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indent="0">
              <a:buNone/>
            </a:pPr>
            <a:r>
              <a:rPr kumimoji="0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ja-JP" altLang="en-US" dirty="0"/>
              <a:t>回収理由　２０２３年８月</a:t>
            </a:r>
            <a:r>
              <a:rPr lang="en-US" altLang="ja-JP" dirty="0"/>
              <a:t>24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kumimoji="0" lang="ja-JP" altLang="ja-JP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「ロート薬用デオドラントソープＭＡ」の生産時に、 誤って異なる製品「ロート薬用デオドラントソープＡ」の容器を使用し一部生産を行ったため、 容器本体の表示事項に齟齬が生じました。 よって、異なる製品の表示がされている可能性のある４ロットを自主回収いたします。 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⇒容器が同じで表記だけ違っていたのでしょう。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ラインで全数チェックする機能が付いていなかったのでしょう。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>
                <a:solidFill>
                  <a:srgbClr val="C00000"/>
                </a:solidFill>
              </a:rPr>
              <a:t>裏面にはバーコードがありましたが、それをラインでチェックされていなかったのでしょう。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3384</TotalTime>
  <Words>176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販売売名：ロート薬用デオドラントソープＭＡ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291</cp:revision>
  <dcterms:created xsi:type="dcterms:W3CDTF">2015-03-05T03:29:01Z</dcterms:created>
  <dcterms:modified xsi:type="dcterms:W3CDTF">2023-08-25T08:08:13Z</dcterms:modified>
</cp:coreProperties>
</file>