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60"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662708"/>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a:sym typeface="Wingdings" panose="05000000000000000000" pitchFamily="2" charset="2"/>
              </a:rPr>
              <a:t>マヤ金蛇精（カプセル</a:t>
            </a:r>
            <a:r>
              <a:rPr lang="ja-JP" altLang="en-US" sz="3200" dirty="0" smtClean="0">
                <a:sym typeface="Wingdings" panose="05000000000000000000" pitchFamily="2" charset="2"/>
              </a:rPr>
              <a:t>）</a:t>
            </a:r>
            <a:r>
              <a:rPr lang="en-US" altLang="ja-JP" sz="3200" dirty="0" smtClean="0">
                <a:sym typeface="Wingdings" panose="05000000000000000000" pitchFamily="2" charset="2"/>
              </a:rPr>
              <a:t> </a:t>
            </a:r>
            <a:r>
              <a:rPr lang="ja-JP" altLang="en-US" sz="3200" dirty="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189749"/>
            <a:ext cx="12191999" cy="466825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a:t>
            </a:r>
            <a:r>
              <a:rPr lang="ja-JP" altLang="en-US" dirty="0" smtClean="0"/>
              <a:t>：５ロット（同一ロットで包種違いがあり、実質１０ロット）</a:t>
            </a:r>
            <a:endParaRPr lang="en-US" altLang="ja-JP" dirty="0"/>
          </a:p>
          <a:p>
            <a:pPr marL="0" indent="0">
              <a:buNone/>
            </a:pPr>
            <a:r>
              <a:rPr lang="ja-JP" altLang="en-US" dirty="0"/>
              <a:t>数　　量　</a:t>
            </a:r>
            <a:r>
              <a:rPr lang="ja-JP" altLang="en-US" dirty="0" smtClean="0"/>
              <a:t>：</a:t>
            </a:r>
            <a:r>
              <a:rPr lang="ja-JP" altLang="en-US" dirty="0" smtClean="0"/>
              <a:t>約</a:t>
            </a:r>
            <a:r>
              <a:rPr lang="en-US" altLang="ja-JP" dirty="0" smtClean="0"/>
              <a:t>1.4</a:t>
            </a:r>
            <a:r>
              <a:rPr lang="ja-JP" altLang="en-US" dirty="0" smtClean="0"/>
              <a:t>万箱</a:t>
            </a:r>
            <a:endParaRPr lang="en-US" altLang="ja-JP" dirty="0" smtClean="0"/>
          </a:p>
          <a:p>
            <a:pPr marL="0" indent="0">
              <a:buNone/>
            </a:pPr>
            <a:r>
              <a:rPr lang="ja-JP" altLang="en-US" dirty="0" smtClean="0"/>
              <a:t>出荷</a:t>
            </a:r>
            <a:r>
              <a:rPr lang="ja-JP" altLang="en-US" dirty="0"/>
              <a:t>時期　</a:t>
            </a:r>
            <a:r>
              <a:rPr lang="ja-JP" altLang="en-US" dirty="0" smtClean="0"/>
              <a:t>：</a:t>
            </a:r>
            <a:endParaRPr lang="en-US" altLang="ja-JP" dirty="0" smtClean="0"/>
          </a:p>
          <a:p>
            <a:pPr marL="0" indent="0">
              <a:buNone/>
            </a:pPr>
            <a:r>
              <a:rPr lang="ja-JP" altLang="en-US" dirty="0"/>
              <a:t>平成</a:t>
            </a:r>
            <a:r>
              <a:rPr lang="ja-JP" altLang="en-US" dirty="0" smtClean="0"/>
              <a:t>２６年６月９日</a:t>
            </a:r>
            <a:r>
              <a:rPr lang="ja-JP" altLang="en-US" dirty="0"/>
              <a:t>～平成</a:t>
            </a:r>
            <a:r>
              <a:rPr lang="ja-JP" altLang="en-US" dirty="0" smtClean="0"/>
              <a:t>２７年１２月１７日</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販売名：スクリット配合内用剤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77462"/>
            <a:ext cx="12191999" cy="5880539"/>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年３月</a:t>
            </a:r>
            <a:r>
              <a:rPr lang="ja-JP" altLang="en-US" dirty="0" smtClean="0"/>
              <a:t>１０日</a:t>
            </a:r>
            <a:endParaRPr lang="ja-JP" altLang="en-US" dirty="0"/>
          </a:p>
          <a:p>
            <a:pPr marL="0" indent="0">
              <a:buNone/>
            </a:pPr>
            <a:r>
              <a:rPr lang="ja-JP" altLang="en-US" dirty="0"/>
              <a:t>旧摩耶堂製薬株式会社より承認を承継した品目について精査を行ったところ、製造指図に誤りがあり、最終</a:t>
            </a:r>
            <a:r>
              <a:rPr lang="ja-JP" altLang="en-US" dirty="0" smtClean="0"/>
              <a:t>製剤中</a:t>
            </a:r>
            <a:r>
              <a:rPr lang="ja-JP" altLang="en-US" dirty="0"/>
              <a:t>においても成分分量の増減があることが判明したため自主回収致します</a:t>
            </a:r>
            <a:r>
              <a:rPr lang="ja-JP" altLang="en-US" dirty="0" smtClean="0"/>
              <a:t>。</a:t>
            </a:r>
            <a:endParaRPr lang="ja-JP" altLang="en-US" sz="1300" dirty="0"/>
          </a:p>
          <a:p>
            <a:pPr marL="0" indent="0">
              <a:buNone/>
            </a:pPr>
            <a:r>
              <a:rPr lang="ja-JP" altLang="en-US" sz="3000" dirty="0" smtClean="0"/>
              <a:t>⇒</a:t>
            </a:r>
            <a:endParaRPr lang="en-US" altLang="ja-JP" sz="3000" dirty="0" smtClean="0"/>
          </a:p>
          <a:p>
            <a:pPr marL="0" indent="0">
              <a:buNone/>
            </a:pPr>
            <a:r>
              <a:rPr lang="ja-JP" altLang="en-US" sz="3000" dirty="0" smtClean="0"/>
              <a:t>承継すると責任は全て承継者になる。承継する前に十分なチェックを行うことが必須になる。その中でも一番重要なことは製造販売承認書と実際の製造に齟齬がないかの確認である。</a:t>
            </a:r>
            <a:endParaRPr lang="en-US" altLang="ja-JP" sz="3000" dirty="0" smtClean="0"/>
          </a:p>
          <a:p>
            <a:pPr marL="0" indent="0">
              <a:buNone/>
            </a:pPr>
            <a:r>
              <a:rPr lang="ja-JP" altLang="en-US" sz="3000" dirty="0" smtClean="0"/>
              <a:t>その他としては苦情内容、逸脱内容、安定性モニタリングデータになる。</a:t>
            </a:r>
            <a:endParaRPr lang="en-US" altLang="ja-JP" sz="3000" dirty="0" smtClean="0"/>
          </a:p>
          <a:p>
            <a:pPr marL="0" indent="0">
              <a:buNone/>
            </a:pPr>
            <a:r>
              <a:rPr lang="ja-JP" altLang="en-US" sz="3000" smtClean="0"/>
              <a:t>この会社では包種違いでも同じロットを付番している。できればロット番号はユニーク性を持たせることであるが、できなくてもせめて同じ製品内ではユニーク性（ロット番号だけで製品とロットが特定できる）保持させたい。</a:t>
            </a: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TotalTime>
  <Words>15</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マヤ金蛇精（カプセル） 　　 製品回収</vt:lpstr>
      <vt:lpstr>販売名：スクリット配合内用剤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60</cp:revision>
  <dcterms:created xsi:type="dcterms:W3CDTF">2015-03-05T03:29:01Z</dcterms:created>
  <dcterms:modified xsi:type="dcterms:W3CDTF">2016-04-13T00:01:10Z</dcterms:modified>
</cp:coreProperties>
</file>