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8" d="100"/>
          <a:sy n="78" d="100"/>
        </p:scale>
        <p:origin x="67"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販売名：ユンケルローヤルチャージ</a:t>
            </a:r>
            <a:r>
              <a:rPr lang="en-US" altLang="ja-JP" sz="2800" dirty="0">
                <a:sym typeface="Wingdings" panose="05000000000000000000" pitchFamily="2" charset="2"/>
              </a:rPr>
              <a:t> </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a:t>
            </a:r>
            <a:endParaRPr lang="en-US" altLang="ja-JP" sz="2400" dirty="0"/>
          </a:p>
          <a:p>
            <a:pPr marL="0" indent="0">
              <a:buNone/>
            </a:pPr>
            <a:r>
              <a:rPr lang="ja-JP" altLang="en-US" sz="2400" dirty="0"/>
              <a:t>約</a:t>
            </a:r>
            <a:r>
              <a:rPr lang="en-US" altLang="ja-JP" sz="2400" dirty="0"/>
              <a:t>100</a:t>
            </a:r>
            <a:r>
              <a:rPr lang="ja-JP" altLang="en-US" sz="2400" dirty="0"/>
              <a:t>　　　　　　約</a:t>
            </a:r>
            <a:r>
              <a:rPr lang="en-US" altLang="ja-JP" sz="2400" dirty="0"/>
              <a:t>200</a:t>
            </a:r>
            <a:r>
              <a:rPr lang="ja-JP" altLang="en-US" sz="2400" dirty="0"/>
              <a:t>万箱　　　　</a:t>
            </a:r>
            <a:r>
              <a:rPr lang="en-US" altLang="ja-JP" sz="2400" dirty="0"/>
              <a:t>2021</a:t>
            </a:r>
            <a:r>
              <a:rPr lang="ja-JP" altLang="en-US" sz="2400" dirty="0"/>
              <a:t>年</a:t>
            </a:r>
            <a:r>
              <a:rPr lang="en-US" altLang="ja-JP" sz="2400" dirty="0"/>
              <a:t>3</a:t>
            </a:r>
            <a:r>
              <a:rPr lang="ja-JP" altLang="en-US" sz="2400" dirty="0"/>
              <a:t>月～</a:t>
            </a:r>
            <a:r>
              <a:rPr lang="en-US" altLang="ja-JP" sz="2400" dirty="0"/>
              <a:t>2023</a:t>
            </a:r>
            <a:r>
              <a:rPr lang="ja-JP" altLang="en-US" sz="2400" dirty="0"/>
              <a:t>年</a:t>
            </a:r>
            <a:r>
              <a:rPr lang="en-US" altLang="ja-JP" sz="2400" dirty="0"/>
              <a:t>2</a:t>
            </a:r>
            <a:r>
              <a:rPr lang="ja-JP" altLang="en-US" sz="2400" dirty="0"/>
              <a:t>月　</a:t>
            </a:r>
          </a:p>
          <a:p>
            <a:pPr marL="0" indent="0">
              <a:buNone/>
            </a:pPr>
            <a:r>
              <a:rPr lang="ja-JP" altLang="en-US" sz="2600" dirty="0"/>
              <a:t>回収理由　２０２３年５月８日</a:t>
            </a:r>
            <a:endParaRPr lang="en-US" altLang="ja-JP" sz="2600" dirty="0"/>
          </a:p>
          <a:p>
            <a:pPr marL="0" indent="0">
              <a:buNone/>
            </a:pPr>
            <a:r>
              <a:rPr lang="ja-JP" altLang="en-US" sz="2600" dirty="0">
                <a:solidFill>
                  <a:srgbClr val="0E16B2"/>
                </a:solidFill>
              </a:rPr>
              <a:t>本製品の安定性モニタリングにて、有効成分の一つであるピリドキシン塩酸塩の経時的な含量低下が見られ、使用期限内で承認規格を下回る可能性があることが判明しましたので、一部の製品ロットにおきまして、自主回収することといたしました。</a:t>
            </a:r>
            <a:endParaRPr lang="en-US" altLang="ja-JP" sz="2600" dirty="0">
              <a:solidFill>
                <a:srgbClr val="0E16B2"/>
              </a:solidFill>
            </a:endParaRPr>
          </a:p>
          <a:p>
            <a:pPr marL="0" indent="0">
              <a:buNone/>
            </a:pPr>
            <a:r>
              <a:rPr lang="ja-JP" altLang="en-US" sz="2600" dirty="0">
                <a:solidFill>
                  <a:srgbClr val="C00000"/>
                </a:solidFill>
              </a:rPr>
              <a:t>⇒</a:t>
            </a:r>
            <a:endParaRPr lang="en-US" altLang="ja-JP" sz="2600" dirty="0">
              <a:solidFill>
                <a:srgbClr val="C00000"/>
              </a:solidFill>
            </a:endParaRPr>
          </a:p>
          <a:p>
            <a:pPr marL="0" indent="0">
              <a:buNone/>
            </a:pPr>
            <a:r>
              <a:rPr lang="ja-JP" altLang="en-US" sz="2600" dirty="0">
                <a:solidFill>
                  <a:srgbClr val="C00000"/>
                </a:solidFill>
              </a:rPr>
              <a:t>一般に有効期間は</a:t>
            </a:r>
            <a:r>
              <a:rPr lang="en-US" altLang="ja-JP" sz="2600" dirty="0">
                <a:solidFill>
                  <a:srgbClr val="C00000"/>
                </a:solidFill>
              </a:rPr>
              <a:t>3</a:t>
            </a:r>
            <a:r>
              <a:rPr lang="ja-JP" altLang="en-US" sz="2600" dirty="0">
                <a:solidFill>
                  <a:srgbClr val="C00000"/>
                </a:solidFill>
              </a:rPr>
              <a:t>年で、</a:t>
            </a:r>
            <a:r>
              <a:rPr lang="en-US" altLang="ja-JP" sz="2600" dirty="0">
                <a:solidFill>
                  <a:srgbClr val="C00000"/>
                </a:solidFill>
              </a:rPr>
              <a:t>2</a:t>
            </a:r>
            <a:r>
              <a:rPr lang="ja-JP" altLang="en-US" sz="2600" dirty="0">
                <a:solidFill>
                  <a:srgbClr val="C00000"/>
                </a:solidFill>
              </a:rPr>
              <a:t>年前のものを回収しているので、何らかの変更があったものと思われる。</a:t>
            </a:r>
            <a:endParaRPr lang="en-US" altLang="ja-JP" sz="2600" dirty="0">
              <a:solidFill>
                <a:srgbClr val="C00000"/>
              </a:solidFill>
            </a:endParaRPr>
          </a:p>
          <a:p>
            <a:pPr marL="0" indent="0">
              <a:buNone/>
            </a:pPr>
            <a:r>
              <a:rPr lang="ja-JP" altLang="en-US" sz="2600" dirty="0">
                <a:solidFill>
                  <a:srgbClr val="C00000"/>
                </a:solidFill>
              </a:rPr>
              <a:t>毎年案性モニタリングしているのに、なぜもっと前にすいていできなかったのだろう？　</a:t>
            </a:r>
            <a:endParaRPr lang="en-US" altLang="ja-JP" sz="2600" dirty="0">
              <a:solidFill>
                <a:srgbClr val="C00000"/>
              </a:solidFill>
            </a:endParaRPr>
          </a:p>
          <a:p>
            <a:pPr marL="0" indent="0">
              <a:buNone/>
            </a:pPr>
            <a:r>
              <a:rPr lang="ja-JP" altLang="en-US" sz="2600" dirty="0">
                <a:solidFill>
                  <a:srgbClr val="C00000"/>
                </a:solidFill>
              </a:rPr>
              <a:t>データを統計・確率的に見ていなかったのかもしれない。</a:t>
            </a:r>
            <a:endParaRPr lang="en-US" altLang="ja-JP" sz="2600" dirty="0">
              <a:solidFill>
                <a:srgbClr val="C00000"/>
              </a:solidFill>
            </a:endParaRPr>
          </a:p>
          <a:p>
            <a:pPr marL="0" indent="0">
              <a:buNone/>
            </a:pPr>
            <a:r>
              <a:rPr lang="ja-JP" altLang="en-US" sz="2600">
                <a:solidFill>
                  <a:srgbClr val="C00000"/>
                </a:solidFill>
              </a:rPr>
              <a:t>それともぎりぎり持つとの判断をされていたのかもしれない。</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3258</TotalTime>
  <Words>154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販売名：ユンケルローヤルチャージ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277</cp:revision>
  <dcterms:created xsi:type="dcterms:W3CDTF">2015-03-05T03:29:01Z</dcterms:created>
  <dcterms:modified xsi:type="dcterms:W3CDTF">2023-06-28T00:53:51Z</dcterms:modified>
</cp:coreProperties>
</file>