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56" d="100"/>
          <a:sy n="56" d="100"/>
        </p:scale>
        <p:origin x="62" y="86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2023/3/1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2023/3/1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2023/3/1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2023/3/1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
            <a:ext cx="12192000" cy="888272"/>
          </a:xfrm>
        </p:spPr>
        <p:txBody>
          <a:bodyPr>
            <a:noAutofit/>
          </a:bodyPr>
          <a:lstStyle/>
          <a:p>
            <a:r>
              <a:rPr lang="ja-JP" altLang="en-US" sz="2800" dirty="0">
                <a:sym typeface="Wingdings" panose="05000000000000000000" pitchFamily="2" charset="2"/>
              </a:rPr>
              <a:t>販売名：ズファジラン筋注５ｍｇ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888274"/>
            <a:ext cx="12192000" cy="5969730"/>
          </a:xfrm>
        </p:spPr>
        <p:txBody>
          <a:bodyPr>
            <a:noAutofit/>
          </a:bodyPr>
          <a:lstStyle/>
          <a:p>
            <a:pPr marL="0" indent="0">
              <a:buNone/>
            </a:pPr>
            <a:r>
              <a:rPr lang="ja-JP" altLang="en-US" sz="2400" dirty="0"/>
              <a:t>対象ロット　　　　数量及　　　　　　出荷時期　</a:t>
            </a:r>
          </a:p>
          <a:p>
            <a:pPr marL="0" indent="0">
              <a:buNone/>
            </a:pPr>
            <a:r>
              <a:rPr lang="ja-JP" altLang="en-US" sz="2400" dirty="0"/>
              <a:t>３ロット　　　　</a:t>
            </a:r>
            <a:r>
              <a:rPr lang="en-US" altLang="ja-JP" sz="2400" dirty="0"/>
              <a:t>4,498</a:t>
            </a:r>
            <a:r>
              <a:rPr lang="ja-JP" altLang="en-US" sz="2400" dirty="0"/>
              <a:t>箱　　　２０</a:t>
            </a:r>
            <a:r>
              <a:rPr lang="en-US" altLang="ja-JP" sz="2400" dirty="0"/>
              <a:t>22</a:t>
            </a:r>
            <a:r>
              <a:rPr lang="ja-JP" altLang="en-US" sz="2400" dirty="0"/>
              <a:t>年６月</a:t>
            </a:r>
            <a:r>
              <a:rPr lang="en-US" altLang="ja-JP" sz="2400" dirty="0"/>
              <a:t>29</a:t>
            </a:r>
            <a:r>
              <a:rPr lang="ja-JP" altLang="en-US" sz="2400" dirty="0"/>
              <a:t>日～２０２３年２月</a:t>
            </a:r>
            <a:r>
              <a:rPr lang="en-US" altLang="ja-JP" sz="2400" dirty="0"/>
              <a:t>20</a:t>
            </a:r>
            <a:r>
              <a:rPr lang="ja-JP" altLang="en-US" sz="2400" dirty="0"/>
              <a:t>日</a:t>
            </a:r>
            <a:endParaRPr lang="en-US" altLang="ja-JP" sz="2600" dirty="0"/>
          </a:p>
          <a:p>
            <a:pPr marL="0" indent="0">
              <a:buNone/>
            </a:pPr>
            <a:r>
              <a:rPr lang="ja-JP" altLang="en-US" sz="2600" dirty="0"/>
              <a:t>回収理由　２０２３年</a:t>
            </a:r>
            <a:r>
              <a:rPr lang="en-US" altLang="ja-JP" sz="2600" dirty="0"/>
              <a:t>2</a:t>
            </a:r>
            <a:r>
              <a:rPr lang="ja-JP" altLang="en-US" sz="2600" dirty="0"/>
              <a:t>月２８日</a:t>
            </a:r>
            <a:endParaRPr lang="en-US" altLang="ja-JP" sz="2600" dirty="0"/>
          </a:p>
          <a:p>
            <a:pPr marL="0" indent="0">
              <a:buNone/>
            </a:pPr>
            <a:r>
              <a:rPr lang="ja-JP" altLang="en-US" sz="2600" dirty="0">
                <a:solidFill>
                  <a:srgbClr val="0E16B2"/>
                </a:solidFill>
              </a:rPr>
              <a:t>本製品の製造販売承認事項一部変更承認（以下、一変承認）において製造方法（滅菌方法）を変更しましたが、今般、一変承認以前の滅菌方法を用いて製造された製品を出荷したことが判明したため、対象のロットを自主回収することとしました。</a:t>
            </a:r>
            <a:endParaRPr lang="en-US" altLang="ja-JP" sz="2600" dirty="0">
              <a:solidFill>
                <a:srgbClr val="0E16B2"/>
              </a:solidFill>
            </a:endParaRPr>
          </a:p>
          <a:p>
            <a:pPr marL="0" indent="0">
              <a:buNone/>
            </a:pPr>
            <a:r>
              <a:rPr lang="ja-JP" altLang="en-US" sz="2600" dirty="0">
                <a:solidFill>
                  <a:srgbClr val="C00000"/>
                </a:solidFill>
              </a:rPr>
              <a:t>⇒</a:t>
            </a:r>
            <a:endParaRPr lang="en-US" altLang="ja-JP" sz="2600" dirty="0">
              <a:solidFill>
                <a:srgbClr val="C00000"/>
              </a:solidFill>
            </a:endParaRPr>
          </a:p>
          <a:p>
            <a:pPr marL="0" indent="0">
              <a:buNone/>
            </a:pPr>
            <a:r>
              <a:rPr lang="ja-JP" altLang="en-US" sz="2600" dirty="0">
                <a:solidFill>
                  <a:srgbClr val="C00000"/>
                </a:solidFill>
              </a:rPr>
              <a:t>出荷するときの確認ミスと軽微変更届を出すタイミングミスです。</a:t>
            </a:r>
            <a:endParaRPr lang="en-US" altLang="ja-JP" sz="2600" dirty="0">
              <a:solidFill>
                <a:srgbClr val="C00000"/>
              </a:solidFill>
            </a:endParaRPr>
          </a:p>
          <a:p>
            <a:pPr marL="0" indent="0">
              <a:buNone/>
            </a:pPr>
            <a:r>
              <a:rPr lang="ja-JP" altLang="en-US" sz="2600" dirty="0">
                <a:solidFill>
                  <a:srgbClr val="C00000"/>
                </a:solidFill>
              </a:rPr>
              <a:t>まったく品質に問題ないのですから、なぜ回収するのでしょう。</a:t>
            </a:r>
            <a:endParaRPr lang="en-US" altLang="ja-JP" sz="2600" dirty="0">
              <a:solidFill>
                <a:srgbClr val="C00000"/>
              </a:solidFill>
            </a:endParaRPr>
          </a:p>
          <a:p>
            <a:pPr marL="0" indent="0">
              <a:buNone/>
            </a:pPr>
            <a:r>
              <a:rPr lang="ja-JP" altLang="en-US" sz="2600" dirty="0">
                <a:solidFill>
                  <a:srgbClr val="C00000"/>
                </a:solidFill>
              </a:rPr>
              <a:t>ニプロファーマ大館工場の問題あった製品は回収していません。</a:t>
            </a: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3223</TotalTime>
  <Words>134</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販売名：ズファジラン筋注５ｍｇ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270</cp:revision>
  <dcterms:created xsi:type="dcterms:W3CDTF">2015-03-05T03:29:01Z</dcterms:created>
  <dcterms:modified xsi:type="dcterms:W3CDTF">2023-02-28T16:19:16Z</dcterms:modified>
</cp:coreProperties>
</file>