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9" d="100"/>
          <a:sy n="59" d="100"/>
        </p:scale>
        <p:origin x="82"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888272"/>
          </a:xfrm>
        </p:spPr>
        <p:txBody>
          <a:bodyPr>
            <a:noAutofit/>
          </a:bodyPr>
          <a:lstStyle/>
          <a:p>
            <a:r>
              <a:rPr lang="ja-JP" altLang="en-US" sz="2800" dirty="0">
                <a:sym typeface="Wingdings" panose="05000000000000000000" pitchFamily="2" charset="2"/>
              </a:rPr>
              <a:t>販売名：ロゼボワール　ジューム　エナジー　Ｏ</a:t>
            </a:r>
            <a:r>
              <a:rPr lang="en-US" altLang="ja-JP" sz="2800" dirty="0">
                <a:sym typeface="Wingdings" panose="05000000000000000000" pitchFamily="2" charset="2"/>
              </a:rPr>
              <a:t>‐II</a:t>
            </a:r>
            <a:r>
              <a:rPr lang="ja-JP" altLang="en-US" sz="2800" dirty="0">
                <a:sym typeface="Wingdings" panose="05000000000000000000" pitchFamily="2" charset="2"/>
              </a:rPr>
              <a:t>　ローション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88274"/>
            <a:ext cx="12192000" cy="5969730"/>
          </a:xfrm>
        </p:spPr>
        <p:txBody>
          <a:bodyPr>
            <a:noAutofit/>
          </a:bodyPr>
          <a:lstStyle/>
          <a:p>
            <a:pPr marL="0" indent="0">
              <a:buNone/>
            </a:pPr>
            <a:r>
              <a:rPr lang="ja-JP" altLang="en-US" sz="2400" dirty="0"/>
              <a:t>対象ロット　　　　数量及　　　　　　出荷時期　</a:t>
            </a:r>
          </a:p>
          <a:p>
            <a:pPr marL="0" indent="0">
              <a:buNone/>
            </a:pPr>
            <a:r>
              <a:rPr lang="ja-JP" altLang="en-US" sz="2400" dirty="0"/>
              <a:t>Ｐ５２　　　　　　　２７本　　　　２０２３年１月１６日～２０２３年</a:t>
            </a:r>
            <a:r>
              <a:rPr lang="ja-JP" altLang="en-US" sz="2400"/>
              <a:t>２月１４日</a:t>
            </a:r>
            <a:endParaRPr lang="en-US" altLang="ja-JP" sz="2600" dirty="0"/>
          </a:p>
          <a:p>
            <a:pPr marL="0" indent="0">
              <a:buNone/>
            </a:pPr>
            <a:r>
              <a:rPr lang="ja-JP" altLang="en-US" sz="2600" dirty="0"/>
              <a:t>回収理由　２０２３年</a:t>
            </a:r>
            <a:r>
              <a:rPr lang="en-US" altLang="ja-JP" sz="2600" dirty="0"/>
              <a:t>2</a:t>
            </a:r>
            <a:r>
              <a:rPr lang="ja-JP" altLang="en-US" sz="2600" dirty="0"/>
              <a:t>月</a:t>
            </a:r>
            <a:r>
              <a:rPr lang="en-US" altLang="ja-JP" sz="2600" dirty="0"/>
              <a:t>17</a:t>
            </a:r>
            <a:r>
              <a:rPr lang="ja-JP" altLang="en-US" sz="2600" dirty="0"/>
              <a:t>日</a:t>
            </a:r>
            <a:endParaRPr lang="en-US" altLang="ja-JP" sz="2600" dirty="0"/>
          </a:p>
          <a:p>
            <a:pPr marL="0" indent="0">
              <a:buNone/>
            </a:pPr>
            <a:r>
              <a:rPr lang="ja-JP" altLang="en-US" sz="2600" dirty="0">
                <a:solidFill>
                  <a:srgbClr val="0E16B2"/>
                </a:solidFill>
              </a:rPr>
              <a:t>製品と異なる販売名を印刷した容器に充填したものを出荷したため、当該製品を自主回収いたします。</a:t>
            </a:r>
            <a:endParaRPr lang="en-US" altLang="ja-JP" sz="2600" dirty="0">
              <a:solidFill>
                <a:srgbClr val="0E16B2"/>
              </a:solidFill>
            </a:endParaRPr>
          </a:p>
          <a:p>
            <a:pPr marL="0" indent="0">
              <a:buNone/>
            </a:pPr>
            <a:r>
              <a:rPr lang="ja-JP" altLang="en-US" sz="2600" dirty="0">
                <a:solidFill>
                  <a:srgbClr val="C00000"/>
                </a:solidFill>
              </a:rPr>
              <a:t>⇒</a:t>
            </a:r>
            <a:endParaRPr lang="en-US" altLang="ja-JP" sz="2600" dirty="0">
              <a:solidFill>
                <a:srgbClr val="C00000"/>
              </a:solidFill>
            </a:endParaRPr>
          </a:p>
          <a:p>
            <a:pPr marL="0" indent="0">
              <a:buNone/>
            </a:pPr>
            <a:r>
              <a:rPr lang="ja-JP" altLang="en-US" sz="2600" dirty="0">
                <a:solidFill>
                  <a:srgbClr val="C00000"/>
                </a:solidFill>
              </a:rPr>
              <a:t>包装検査で分からなかったのでしょうか？</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3179</TotalTime>
  <Words>65</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販売名：ロゼボワール　ジューム　エナジー　Ｏ‐II　ローション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267</cp:revision>
  <dcterms:created xsi:type="dcterms:W3CDTF">2015-03-05T03:29:01Z</dcterms:created>
  <dcterms:modified xsi:type="dcterms:W3CDTF">2023-02-22T05:08:16Z</dcterms:modified>
</cp:coreProperties>
</file>