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16B2"/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1" y="5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57262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ym typeface="Wingdings" panose="05000000000000000000" pitchFamily="2" charset="2"/>
              </a:rPr>
              <a:t>販売名：ヒルドリン油性クリーム　　　</a:t>
            </a:r>
            <a:r>
              <a:rPr lang="ja-JP" altLang="en-US" sz="3200" dirty="0">
                <a:solidFill>
                  <a:srgbClr val="C00000"/>
                </a:solidFill>
                <a:sym typeface="Wingdings" panose="05000000000000000000" pitchFamily="2" charset="2"/>
              </a:rPr>
              <a:t>製品回収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00137"/>
            <a:ext cx="12192000" cy="57578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対象ロット　　　　数量及　　　　　　出荷時期</a:t>
            </a:r>
          </a:p>
          <a:p>
            <a:pPr marL="0" indent="0">
              <a:buNone/>
            </a:pPr>
            <a:r>
              <a:rPr lang="en-US" altLang="zh-TW" dirty="0"/>
              <a:t>22016</a:t>
            </a:r>
            <a:r>
              <a:rPr lang="ja-JP" altLang="en-US" dirty="0"/>
              <a:t>　　　　　　</a:t>
            </a:r>
            <a:r>
              <a:rPr lang="en-US" altLang="zh-TW" dirty="0"/>
              <a:t>11,570</a:t>
            </a:r>
            <a:r>
              <a:rPr lang="zh-TW" altLang="en-US" dirty="0"/>
              <a:t>個</a:t>
            </a:r>
            <a:r>
              <a:rPr lang="ja-JP" altLang="en-US" dirty="0"/>
              <a:t>　　　</a:t>
            </a:r>
            <a:r>
              <a:rPr lang="en-US" altLang="zh-TW" dirty="0"/>
              <a:t>2022</a:t>
            </a:r>
            <a:r>
              <a:rPr lang="zh-TW" altLang="en-US" dirty="0"/>
              <a:t>年</a:t>
            </a:r>
            <a:r>
              <a:rPr lang="en-US" altLang="zh-TW" dirty="0"/>
              <a:t>10</a:t>
            </a:r>
            <a:r>
              <a:rPr lang="zh-TW" altLang="en-US" dirty="0"/>
              <a:t>月</a:t>
            </a:r>
            <a:r>
              <a:rPr lang="en-US" altLang="zh-TW" dirty="0"/>
              <a:t>14</a:t>
            </a:r>
            <a:r>
              <a:rPr lang="zh-TW" altLang="en-US" dirty="0"/>
              <a:t>日～</a:t>
            </a:r>
            <a:r>
              <a:rPr lang="en-US" altLang="zh-TW" dirty="0"/>
              <a:t>2023</a:t>
            </a:r>
            <a:r>
              <a:rPr lang="zh-TW" altLang="en-US" dirty="0"/>
              <a:t>年</a:t>
            </a:r>
            <a:r>
              <a:rPr lang="en-US" altLang="zh-TW" dirty="0"/>
              <a:t>1</a:t>
            </a:r>
            <a:r>
              <a:rPr lang="zh-TW" altLang="en-US" dirty="0"/>
              <a:t>月</a:t>
            </a:r>
            <a:r>
              <a:rPr lang="en-US" altLang="zh-TW" dirty="0"/>
              <a:t>5</a:t>
            </a:r>
            <a:r>
              <a:rPr lang="zh-TW" altLang="en-US" dirty="0"/>
              <a:t>日</a:t>
            </a:r>
            <a:r>
              <a:rPr lang="ja-JP" altLang="en-US" dirty="0"/>
              <a:t>９　　　　　　　　　</a:t>
            </a:r>
          </a:p>
          <a:p>
            <a:pPr marL="0" indent="0">
              <a:buNone/>
            </a:pPr>
            <a:r>
              <a:rPr lang="ja-JP" altLang="en-US" dirty="0"/>
              <a:t>回収理由　</a:t>
            </a:r>
            <a:r>
              <a:rPr lang="en-US" altLang="ja-JP" dirty="0"/>
              <a:t>2023/1/11</a:t>
            </a:r>
          </a:p>
          <a:p>
            <a:pPr marL="0" indent="0">
              <a:buNone/>
            </a:pPr>
            <a:r>
              <a:rPr lang="ja-JP" altLang="en-US" dirty="0">
                <a:solidFill>
                  <a:srgbClr val="0E16B2"/>
                </a:solidFill>
              </a:rPr>
              <a:t>個装箱に表示された製造番号及び使用期限が、製造番号「</a:t>
            </a:r>
            <a:r>
              <a:rPr lang="en-US" altLang="ja-JP" dirty="0">
                <a:solidFill>
                  <a:srgbClr val="0E16B2"/>
                </a:solidFill>
              </a:rPr>
              <a:t>22016</a:t>
            </a:r>
            <a:r>
              <a:rPr lang="ja-JP" altLang="en-US" dirty="0">
                <a:solidFill>
                  <a:srgbClr val="0E16B2"/>
                </a:solidFill>
              </a:rPr>
              <a:t>」、使用期限「</a:t>
            </a:r>
            <a:r>
              <a:rPr lang="en-US" altLang="ja-JP" dirty="0">
                <a:solidFill>
                  <a:srgbClr val="0E16B2"/>
                </a:solidFill>
              </a:rPr>
              <a:t>2025.06</a:t>
            </a:r>
            <a:r>
              <a:rPr lang="ja-JP" altLang="en-US" dirty="0">
                <a:solidFill>
                  <a:srgbClr val="0E16B2"/>
                </a:solidFill>
              </a:rPr>
              <a:t>」と表示されるべきところ、製造番号「</a:t>
            </a:r>
            <a:r>
              <a:rPr lang="en-US" altLang="ja-JP" dirty="0">
                <a:solidFill>
                  <a:srgbClr val="0E16B2"/>
                </a:solidFill>
              </a:rPr>
              <a:t>2025.06</a:t>
            </a:r>
            <a:r>
              <a:rPr lang="ja-JP" altLang="en-US" dirty="0">
                <a:solidFill>
                  <a:srgbClr val="0E16B2"/>
                </a:solidFill>
              </a:rPr>
              <a:t>」、使用期限「</a:t>
            </a:r>
            <a:r>
              <a:rPr lang="en-US" altLang="ja-JP" dirty="0">
                <a:solidFill>
                  <a:srgbClr val="0E16B2"/>
                </a:solidFill>
              </a:rPr>
              <a:t>22016</a:t>
            </a:r>
            <a:r>
              <a:rPr lang="ja-JP" altLang="en-US" dirty="0">
                <a:solidFill>
                  <a:srgbClr val="0E16B2"/>
                </a:solidFill>
              </a:rPr>
              <a:t>」と誤って表示されていることが判明しましたので、当該ロットの製品を自主回収致します。</a:t>
            </a:r>
            <a:r>
              <a:rPr lang="ja-JP" altLang="en-US" dirty="0">
                <a:solidFill>
                  <a:srgbClr val="C00000"/>
                </a:solidFill>
              </a:rPr>
              <a:t>⇒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このようなことで回収までしなくて良いと思うのですが。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返って環境破壊です。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>
                <a:solidFill>
                  <a:srgbClr val="C00000"/>
                </a:solidFill>
              </a:rPr>
              <a:t>全体的な視点の欠落のように思います。</a:t>
            </a:r>
            <a:endParaRPr lang="ja-JP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3093</TotalTime>
  <Words>122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販売名：ヒルドリン油性クリーム　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wakisaka morio wakisaka morio</cp:lastModifiedBy>
  <cp:revision>260</cp:revision>
  <dcterms:created xsi:type="dcterms:W3CDTF">2015-03-05T03:29:01Z</dcterms:created>
  <dcterms:modified xsi:type="dcterms:W3CDTF">2023-01-11T10:16:46Z</dcterms:modified>
</cp:coreProperties>
</file>