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16B2"/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 snapToGrid="0">
      <p:cViewPr varScale="1">
        <p:scale>
          <a:sx n="57" d="100"/>
          <a:sy n="57" d="100"/>
        </p:scale>
        <p:origin x="72" y="8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57262"/>
          </a:xfrm>
        </p:spPr>
        <p:txBody>
          <a:bodyPr>
            <a:noAutofit/>
          </a:bodyPr>
          <a:lstStyle/>
          <a:p>
            <a:r>
              <a:rPr lang="ja-JP" altLang="en-US" sz="3200" dirty="0">
                <a:sym typeface="Wingdings" panose="05000000000000000000" pitchFamily="2" charset="2"/>
              </a:rPr>
              <a:t>販売名：ビタミンＣ注「フソー」</a:t>
            </a:r>
            <a:r>
              <a:rPr lang="en-US" altLang="ja-JP" sz="3200" dirty="0">
                <a:sym typeface="Wingdings" panose="05000000000000000000" pitchFamily="2" charset="2"/>
              </a:rPr>
              <a:t>‐</a:t>
            </a:r>
            <a:r>
              <a:rPr lang="ja-JP" altLang="en-US" sz="3200" dirty="0">
                <a:sym typeface="Wingdings" panose="05000000000000000000" pitchFamily="2" charset="2"/>
              </a:rPr>
              <a:t>２ｇ　　　</a:t>
            </a:r>
            <a:r>
              <a:rPr lang="ja-JP" altLang="en-US" sz="3200" dirty="0">
                <a:solidFill>
                  <a:srgbClr val="C00000"/>
                </a:solidFill>
                <a:sym typeface="Wingdings" panose="05000000000000000000" pitchFamily="2" charset="2"/>
              </a:rPr>
              <a:t>製品回収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00137"/>
            <a:ext cx="12192000" cy="57578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対象ロット　　　　数量及　　　　　　出荷時期</a:t>
            </a:r>
          </a:p>
          <a:p>
            <a:pPr marL="0" indent="0">
              <a:buNone/>
            </a:pPr>
            <a:r>
              <a:rPr lang="ja-JP" altLang="en-US" dirty="0"/>
              <a:t>９　　　　　　　　　約</a:t>
            </a:r>
            <a:r>
              <a:rPr lang="en-US" altLang="ja-JP" dirty="0"/>
              <a:t>2,800</a:t>
            </a:r>
            <a:r>
              <a:rPr lang="ja-JP" altLang="en-US" dirty="0"/>
              <a:t>個　　　</a:t>
            </a:r>
            <a:r>
              <a:rPr lang="en-US" altLang="ja-JP" dirty="0"/>
              <a:t>2020</a:t>
            </a:r>
            <a:r>
              <a:rPr lang="ja-JP" altLang="en-US" dirty="0"/>
              <a:t>年</a:t>
            </a:r>
            <a:r>
              <a:rPr lang="en-US" altLang="ja-JP" dirty="0"/>
              <a:t>2</a:t>
            </a:r>
            <a:r>
              <a:rPr lang="ja-JP" altLang="en-US" dirty="0"/>
              <a:t>月</a:t>
            </a:r>
            <a:r>
              <a:rPr lang="en-US" altLang="ja-JP" dirty="0"/>
              <a:t>25</a:t>
            </a:r>
            <a:r>
              <a:rPr lang="ja-JP" altLang="en-US" dirty="0"/>
              <a:t>日～</a:t>
            </a:r>
            <a:r>
              <a:rPr lang="en-US" altLang="ja-JP" dirty="0"/>
              <a:t>2022</a:t>
            </a:r>
            <a:r>
              <a:rPr lang="ja-JP" altLang="en-US" dirty="0"/>
              <a:t>年</a:t>
            </a:r>
            <a:r>
              <a:rPr lang="en-US" altLang="ja-JP" dirty="0"/>
              <a:t>10</a:t>
            </a:r>
            <a:r>
              <a:rPr lang="ja-JP" altLang="en-US" dirty="0"/>
              <a:t>月</a:t>
            </a:r>
            <a:r>
              <a:rPr lang="en-US" altLang="ja-JP" dirty="0"/>
              <a:t>31</a:t>
            </a:r>
            <a:r>
              <a:rPr lang="ja-JP" altLang="en-US" dirty="0"/>
              <a:t>日　</a:t>
            </a:r>
          </a:p>
          <a:p>
            <a:pPr marL="0" indent="0">
              <a:buNone/>
            </a:pPr>
            <a:r>
              <a:rPr lang="ja-JP" altLang="en-US" dirty="0"/>
              <a:t>回収理由　</a:t>
            </a:r>
            <a:r>
              <a:rPr lang="en-US" altLang="ja-JP" dirty="0"/>
              <a:t>2022/12/28</a:t>
            </a:r>
          </a:p>
          <a:p>
            <a:pPr marL="0" indent="0">
              <a:buNone/>
            </a:pPr>
            <a:r>
              <a:rPr lang="ja-JP" altLang="en-US" dirty="0">
                <a:solidFill>
                  <a:srgbClr val="0E16B2"/>
                </a:solidFill>
              </a:rPr>
              <a:t>アルフレッサファーマ株式会社販売用の当該製品において、外部の被包（個装箱）に記載された成分表示に誤記載があることが判明したため、使用期限内のすべてのロットを自主回収することといたしました。</a:t>
            </a:r>
          </a:p>
          <a:p>
            <a:pPr marL="0" indent="0">
              <a:buNone/>
            </a:pPr>
            <a:r>
              <a:rPr lang="ja-JP" altLang="en-US" dirty="0">
                <a:solidFill>
                  <a:srgbClr val="0E16B2"/>
                </a:solidFill>
              </a:rPr>
              <a:t>（正）</a:t>
            </a:r>
            <a:r>
              <a:rPr lang="en-US" altLang="ja-JP" dirty="0">
                <a:solidFill>
                  <a:srgbClr val="0E16B2"/>
                </a:solidFill>
              </a:rPr>
              <a:t>1</a:t>
            </a:r>
            <a:r>
              <a:rPr lang="ja-JP" altLang="en-US" dirty="0">
                <a:solidFill>
                  <a:srgbClr val="0E16B2"/>
                </a:solidFill>
              </a:rPr>
              <a:t>管（</a:t>
            </a:r>
            <a:r>
              <a:rPr lang="en-US" altLang="ja-JP" dirty="0">
                <a:solidFill>
                  <a:srgbClr val="0E16B2"/>
                </a:solidFill>
              </a:rPr>
              <a:t>10mL</a:t>
            </a:r>
            <a:r>
              <a:rPr lang="ja-JP" altLang="en-US" dirty="0">
                <a:solidFill>
                  <a:srgbClr val="0E16B2"/>
                </a:solidFill>
              </a:rPr>
              <a:t>）中アスコルビン酸</a:t>
            </a:r>
            <a:r>
              <a:rPr lang="en-US" altLang="ja-JP" dirty="0">
                <a:solidFill>
                  <a:srgbClr val="0E16B2"/>
                </a:solidFill>
              </a:rPr>
              <a:t>2000mg</a:t>
            </a:r>
          </a:p>
          <a:p>
            <a:pPr marL="0" indent="0">
              <a:buNone/>
            </a:pPr>
            <a:r>
              <a:rPr lang="ja-JP" altLang="en-US" dirty="0">
                <a:solidFill>
                  <a:srgbClr val="0E16B2"/>
                </a:solidFill>
              </a:rPr>
              <a:t>（誤）</a:t>
            </a:r>
            <a:r>
              <a:rPr lang="en-US" altLang="ja-JP" dirty="0">
                <a:solidFill>
                  <a:srgbClr val="0E16B2"/>
                </a:solidFill>
              </a:rPr>
              <a:t>1</a:t>
            </a:r>
            <a:r>
              <a:rPr lang="ja-JP" altLang="en-US" dirty="0">
                <a:solidFill>
                  <a:srgbClr val="0E16B2"/>
                </a:solidFill>
              </a:rPr>
              <a:t>管（</a:t>
            </a:r>
            <a:r>
              <a:rPr lang="en-US" altLang="ja-JP" dirty="0">
                <a:solidFill>
                  <a:srgbClr val="0E16B2"/>
                </a:solidFill>
              </a:rPr>
              <a:t>1mL</a:t>
            </a:r>
            <a:r>
              <a:rPr lang="ja-JP" altLang="en-US" dirty="0">
                <a:solidFill>
                  <a:srgbClr val="0E16B2"/>
                </a:solidFill>
              </a:rPr>
              <a:t>）中アスコルビン酸</a:t>
            </a:r>
            <a:r>
              <a:rPr lang="en-US" altLang="ja-JP" dirty="0">
                <a:solidFill>
                  <a:srgbClr val="0E16B2"/>
                </a:solidFill>
              </a:rPr>
              <a:t>2000mg</a:t>
            </a: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⇒販売会社の名前を出すのは珍しいです。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>
                <a:solidFill>
                  <a:srgbClr val="C00000"/>
                </a:solidFill>
              </a:rPr>
              <a:t>　個装箱の表示の確認は製販だけでなく、販売会社も行っているのですが？</a:t>
            </a:r>
            <a:endParaRPr lang="ja-JP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3090</TotalTime>
  <Words>138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販売名：ビタミンＣ注「フソー」‐２ｇ　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wakisaka morio wakisaka morio</cp:lastModifiedBy>
  <cp:revision>259</cp:revision>
  <dcterms:created xsi:type="dcterms:W3CDTF">2015-03-05T03:29:01Z</dcterms:created>
  <dcterms:modified xsi:type="dcterms:W3CDTF">2022-12-28T10:27:45Z</dcterms:modified>
</cp:coreProperties>
</file>