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72"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57262"/>
          </a:xfrm>
        </p:spPr>
        <p:txBody>
          <a:bodyPr>
            <a:noAutofit/>
          </a:bodyPr>
          <a:lstStyle/>
          <a:p>
            <a:r>
              <a:rPr lang="ja-JP" altLang="en-US" sz="3200" dirty="0">
                <a:sym typeface="Wingdings" panose="05000000000000000000" pitchFamily="2" charset="2"/>
              </a:rPr>
              <a:t>販売名： 調剤用パンビタン末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00137"/>
            <a:ext cx="12192000" cy="5757867"/>
          </a:xfrm>
        </p:spPr>
        <p:txBody>
          <a:bodyPr>
            <a:noAutofit/>
          </a:bodyPr>
          <a:lstStyle/>
          <a:p>
            <a:pPr marL="0" indent="0">
              <a:buNone/>
            </a:pPr>
            <a:r>
              <a:rPr lang="ja-JP" altLang="en-US" dirty="0"/>
              <a:t>対象ロット　　　　数量及　　　　　　出荷時期</a:t>
            </a:r>
          </a:p>
          <a:p>
            <a:pPr marL="0" indent="0">
              <a:buNone/>
            </a:pPr>
            <a:r>
              <a:rPr lang="ja-JP" altLang="en-US" dirty="0"/>
              <a:t>４　　　　　　　　　約</a:t>
            </a:r>
            <a:r>
              <a:rPr lang="en-US" altLang="ja-JP" dirty="0"/>
              <a:t>18,000</a:t>
            </a:r>
            <a:r>
              <a:rPr lang="ja-JP" altLang="en-US" dirty="0"/>
              <a:t>個　　　</a:t>
            </a:r>
            <a:r>
              <a:rPr lang="en-US" altLang="ja-JP" dirty="0"/>
              <a:t>2021</a:t>
            </a:r>
            <a:r>
              <a:rPr lang="ja-JP" altLang="en-US" dirty="0"/>
              <a:t>年</a:t>
            </a:r>
            <a:r>
              <a:rPr lang="en-US" altLang="ja-JP" dirty="0"/>
              <a:t>11</a:t>
            </a:r>
            <a:r>
              <a:rPr lang="ja-JP" altLang="en-US" dirty="0"/>
              <a:t>月</a:t>
            </a:r>
            <a:r>
              <a:rPr lang="en-US" altLang="ja-JP" dirty="0"/>
              <a:t>1</a:t>
            </a:r>
            <a:r>
              <a:rPr lang="ja-JP" altLang="en-US" dirty="0"/>
              <a:t>日～</a:t>
            </a:r>
            <a:r>
              <a:rPr lang="en-US" altLang="ja-JP" dirty="0"/>
              <a:t>2022</a:t>
            </a:r>
            <a:r>
              <a:rPr lang="ja-JP" altLang="en-US" dirty="0"/>
              <a:t>年</a:t>
            </a:r>
            <a:r>
              <a:rPr lang="en-US" altLang="ja-JP" dirty="0"/>
              <a:t>10</a:t>
            </a:r>
            <a:r>
              <a:rPr lang="ja-JP" altLang="en-US" dirty="0"/>
              <a:t>月</a:t>
            </a:r>
            <a:r>
              <a:rPr lang="en-US" altLang="ja-JP" dirty="0"/>
              <a:t>6</a:t>
            </a:r>
            <a:r>
              <a:rPr lang="ja-JP" altLang="en-US" dirty="0"/>
              <a:t>日　</a:t>
            </a:r>
          </a:p>
          <a:p>
            <a:pPr marL="0" indent="0">
              <a:buNone/>
            </a:pPr>
            <a:r>
              <a:rPr lang="ja-JP" altLang="en-US" dirty="0"/>
              <a:t>回収理由　</a:t>
            </a:r>
            <a:r>
              <a:rPr lang="en-US" altLang="ja-JP" dirty="0"/>
              <a:t>2022/12/23</a:t>
            </a:r>
          </a:p>
          <a:p>
            <a:pPr marL="0" indent="0">
              <a:buNone/>
            </a:pPr>
            <a:r>
              <a:rPr lang="ja-JP" altLang="en-US" dirty="0">
                <a:solidFill>
                  <a:srgbClr val="0E16B2"/>
                </a:solidFill>
              </a:rPr>
              <a:t>本製品の安定性試験において、チアミン硝化物及びアスコルビン酸の含量規格を逸脱する結果が得られました。</a:t>
            </a:r>
          </a:p>
          <a:p>
            <a:pPr marL="0" indent="0">
              <a:buNone/>
            </a:pPr>
            <a:r>
              <a:rPr lang="ja-JP" altLang="en-US" dirty="0">
                <a:solidFill>
                  <a:srgbClr val="0E16B2"/>
                </a:solidFill>
              </a:rPr>
              <a:t>当該事象は、原料の偏析による混合均一性の低下が原因と考えられ、偏析の可能性が認められたロットについて、自主回収することと致しました。</a:t>
            </a:r>
            <a:endParaRPr lang="en-US" altLang="ja-JP" dirty="0">
              <a:solidFill>
                <a:srgbClr val="0E16B2"/>
              </a:solidFill>
            </a:endParaRPr>
          </a:p>
          <a:p>
            <a:pPr marL="0" indent="0">
              <a:buNone/>
            </a:pPr>
            <a:r>
              <a:rPr lang="ja-JP" altLang="en-US">
                <a:solidFill>
                  <a:srgbClr val="C00000"/>
                </a:solidFill>
              </a:rPr>
              <a:t>⇒チアミン硝化物及びアスコルビン酸の結晶形が経年で変化し、安定性が低下した可能性があります。それは”偏析“との言葉からの類推です。</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3083</TotalTime>
  <Words>123</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調剤用パンビタン末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258</cp:revision>
  <dcterms:created xsi:type="dcterms:W3CDTF">2015-03-05T03:29:01Z</dcterms:created>
  <dcterms:modified xsi:type="dcterms:W3CDTF">2022-12-23T09:40:12Z</dcterms:modified>
</cp:coreProperties>
</file>