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7" d="100"/>
          <a:sy n="57" d="100"/>
        </p:scale>
        <p:origin x="72" y="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57262"/>
          </a:xfrm>
        </p:spPr>
        <p:txBody>
          <a:bodyPr>
            <a:noAutofit/>
          </a:bodyPr>
          <a:lstStyle/>
          <a:p>
            <a:r>
              <a:rPr lang="ja-JP" altLang="en-US" sz="3200" dirty="0">
                <a:sym typeface="Wingdings" panose="05000000000000000000" pitchFamily="2" charset="2"/>
              </a:rPr>
              <a:t>販売名：ユアンクレンジングＧＴ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00137"/>
            <a:ext cx="12192000" cy="5757867"/>
          </a:xfrm>
        </p:spPr>
        <p:txBody>
          <a:bodyPr>
            <a:noAutofit/>
          </a:bodyPr>
          <a:lstStyle/>
          <a:p>
            <a:pPr marL="0" indent="0">
              <a:buNone/>
            </a:pPr>
            <a:r>
              <a:rPr lang="ja-JP" altLang="en-US" dirty="0"/>
              <a:t>対象ロット　　　　数量及　　　　　　出荷時期</a:t>
            </a:r>
          </a:p>
          <a:p>
            <a:pPr marL="0" indent="0">
              <a:buNone/>
            </a:pPr>
            <a:r>
              <a:rPr lang="en-US" altLang="ja-JP" dirty="0"/>
              <a:t>EXP:2023.07.20</a:t>
            </a:r>
            <a:r>
              <a:rPr lang="ja-JP" altLang="en-US" dirty="0"/>
              <a:t>　</a:t>
            </a:r>
            <a:r>
              <a:rPr lang="en-US" altLang="ja-JP" dirty="0"/>
              <a:t>200</a:t>
            </a:r>
            <a:r>
              <a:rPr lang="ja-JP" altLang="en-US" dirty="0"/>
              <a:t>本　　　令和</a:t>
            </a:r>
            <a:r>
              <a:rPr lang="en-US" altLang="ja-JP" dirty="0"/>
              <a:t>3</a:t>
            </a:r>
            <a:r>
              <a:rPr lang="ja-JP" altLang="en-US" dirty="0"/>
              <a:t>年</a:t>
            </a:r>
            <a:r>
              <a:rPr lang="en-US" altLang="ja-JP" dirty="0"/>
              <a:t>4</a:t>
            </a:r>
            <a:r>
              <a:rPr lang="ja-JP" altLang="en-US" dirty="0"/>
              <a:t>月</a:t>
            </a:r>
            <a:r>
              <a:rPr lang="en-US" altLang="ja-JP" dirty="0"/>
              <a:t>21</a:t>
            </a:r>
            <a:r>
              <a:rPr lang="ja-JP" altLang="en-US" dirty="0"/>
              <a:t>日～令和</a:t>
            </a:r>
            <a:r>
              <a:rPr lang="en-US" altLang="ja-JP" dirty="0"/>
              <a:t>4</a:t>
            </a:r>
            <a:r>
              <a:rPr lang="ja-JP" altLang="en-US" dirty="0"/>
              <a:t>年</a:t>
            </a:r>
            <a:r>
              <a:rPr lang="en-US" altLang="ja-JP" dirty="0"/>
              <a:t>1</a:t>
            </a:r>
            <a:r>
              <a:rPr lang="ja-JP" altLang="en-US" dirty="0"/>
              <a:t>月</a:t>
            </a:r>
            <a:r>
              <a:rPr lang="en-US" altLang="ja-JP" dirty="0"/>
              <a:t>28</a:t>
            </a:r>
            <a:r>
              <a:rPr lang="ja-JP" altLang="en-US" dirty="0"/>
              <a:t>日</a:t>
            </a:r>
            <a:r>
              <a:rPr lang="en-US" altLang="ja-JP" dirty="0"/>
              <a:t>2201</a:t>
            </a:r>
            <a:r>
              <a:rPr lang="ja-JP" altLang="en-US" dirty="0"/>
              <a:t>　</a:t>
            </a:r>
          </a:p>
          <a:p>
            <a:pPr marL="0" indent="0">
              <a:buNone/>
            </a:pPr>
            <a:r>
              <a:rPr lang="ja-JP" altLang="en-US" dirty="0"/>
              <a:t>回収理由　</a:t>
            </a:r>
            <a:r>
              <a:rPr lang="en-US" altLang="ja-JP" dirty="0"/>
              <a:t>2022/12/22</a:t>
            </a:r>
          </a:p>
          <a:p>
            <a:pPr marL="0" indent="0">
              <a:buNone/>
            </a:pPr>
            <a:r>
              <a:rPr lang="ja-JP" altLang="en-US" dirty="0">
                <a:solidFill>
                  <a:srgbClr val="0E16B2"/>
                </a:solidFill>
              </a:rPr>
              <a:t>本製品の全成分表示ラベルが本製品とはことなるラベルが貼付されていることが判明しましたので自主回収いたします。なお、製品外箱の全成分表示ラベルには問題ございませんでした。</a:t>
            </a:r>
          </a:p>
          <a:p>
            <a:pPr marL="0" indent="0">
              <a:buNone/>
            </a:pPr>
            <a:r>
              <a:rPr lang="en-US" altLang="ja-JP" dirty="0">
                <a:solidFill>
                  <a:srgbClr val="0E16B2"/>
                </a:solidFill>
              </a:rPr>
              <a:t>【</a:t>
            </a:r>
            <a:r>
              <a:rPr lang="ja-JP" altLang="en-US" dirty="0">
                <a:solidFill>
                  <a:srgbClr val="0E16B2"/>
                </a:solidFill>
              </a:rPr>
              <a:t>誤</a:t>
            </a:r>
            <a:r>
              <a:rPr lang="en-US" altLang="ja-JP" dirty="0">
                <a:solidFill>
                  <a:srgbClr val="0E16B2"/>
                </a:solidFill>
              </a:rPr>
              <a:t>】</a:t>
            </a:r>
            <a:r>
              <a:rPr lang="ja-JP" altLang="en-US" dirty="0">
                <a:solidFill>
                  <a:srgbClr val="0E16B2"/>
                </a:solidFill>
              </a:rPr>
              <a:t>　ユアンクレンジングＹＭ　ラベル</a:t>
            </a:r>
          </a:p>
          <a:p>
            <a:pPr marL="0" indent="0">
              <a:buNone/>
            </a:pPr>
            <a:r>
              <a:rPr lang="en-US" altLang="ja-JP" dirty="0">
                <a:solidFill>
                  <a:srgbClr val="0E16B2"/>
                </a:solidFill>
              </a:rPr>
              <a:t>【</a:t>
            </a:r>
            <a:r>
              <a:rPr lang="ja-JP" altLang="en-US" dirty="0">
                <a:solidFill>
                  <a:srgbClr val="0E16B2"/>
                </a:solidFill>
              </a:rPr>
              <a:t>正</a:t>
            </a:r>
            <a:r>
              <a:rPr lang="en-US" altLang="ja-JP" dirty="0">
                <a:solidFill>
                  <a:srgbClr val="0E16B2"/>
                </a:solidFill>
              </a:rPr>
              <a:t>】</a:t>
            </a:r>
            <a:r>
              <a:rPr lang="ja-JP" altLang="en-US" dirty="0">
                <a:solidFill>
                  <a:srgbClr val="0E16B2"/>
                </a:solidFill>
              </a:rPr>
              <a:t>　ユアンクレンジングＧＴ　ラベル</a:t>
            </a:r>
            <a:endParaRPr lang="en-US" altLang="ja-JP" dirty="0">
              <a:solidFill>
                <a:srgbClr val="0E16B2"/>
              </a:solidFill>
            </a:endParaRPr>
          </a:p>
          <a:p>
            <a:pPr marL="0" indent="0">
              <a:buNone/>
            </a:pPr>
            <a:r>
              <a:rPr lang="ja-JP" altLang="en-US" dirty="0">
                <a:solidFill>
                  <a:srgbClr val="C00000"/>
                </a:solidFill>
              </a:rPr>
              <a:t>⇒ラベルの間違いです。</a:t>
            </a:r>
            <a:endParaRPr lang="en-US" altLang="ja-JP" dirty="0">
              <a:solidFill>
                <a:srgbClr val="C00000"/>
              </a:solidFill>
            </a:endParaRPr>
          </a:p>
          <a:p>
            <a:pPr marL="0" indent="0">
              <a:buNone/>
            </a:pPr>
            <a:r>
              <a:rPr lang="ja-JP" altLang="en-US" dirty="0">
                <a:solidFill>
                  <a:srgbClr val="C00000"/>
                </a:solidFill>
              </a:rPr>
              <a:t>　ラインでのバー＾コード管理ができていなかったのでしょう。</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3078</TotalTime>
  <Words>104</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販売名：ユアンクレンジングＧＴ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257</cp:revision>
  <dcterms:created xsi:type="dcterms:W3CDTF">2015-03-05T03:29:01Z</dcterms:created>
  <dcterms:modified xsi:type="dcterms:W3CDTF">2022-12-22T16:11:42Z</dcterms:modified>
</cp:coreProperties>
</file>