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7" d="100"/>
          <a:sy n="57" d="100"/>
        </p:scale>
        <p:origin x="91" y="8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2022/12/13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2022/12/13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2022/12/13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2022/12/13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957262"/>
          </a:xfrm>
        </p:spPr>
        <p:txBody>
          <a:bodyPr>
            <a:noAutofit/>
          </a:bodyPr>
          <a:lstStyle/>
          <a:p>
            <a:r>
              <a:rPr lang="ja-JP" altLang="en-US" sz="3200" dirty="0">
                <a:sym typeface="Wingdings" panose="05000000000000000000" pitchFamily="2" charset="2"/>
              </a:rPr>
              <a:t>販売名：エナラプリルマレイン酸塩細粒１％「アメル」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100137"/>
            <a:ext cx="12192000" cy="5757867"/>
          </a:xfrm>
        </p:spPr>
        <p:txBody>
          <a:bodyPr>
            <a:noAutofit/>
          </a:bodyPr>
          <a:lstStyle/>
          <a:p>
            <a:pPr marL="0" indent="0">
              <a:buNone/>
            </a:pPr>
            <a:r>
              <a:rPr lang="ja-JP" altLang="en-US" dirty="0"/>
              <a:t>対象ロット　　数量及　　　　　　出荷時期</a:t>
            </a:r>
          </a:p>
          <a:p>
            <a:pPr marL="0" indent="0">
              <a:buNone/>
            </a:pPr>
            <a:r>
              <a:rPr lang="en-US" altLang="ja-JP" dirty="0"/>
              <a:t>2201</a:t>
            </a:r>
            <a:r>
              <a:rPr lang="ja-JP" altLang="en-US" dirty="0"/>
              <a:t>　　 　　　</a:t>
            </a:r>
            <a:r>
              <a:rPr lang="en-US" altLang="ja-JP" dirty="0"/>
              <a:t>130</a:t>
            </a:r>
            <a:r>
              <a:rPr lang="zh-TW" altLang="en-US" dirty="0"/>
              <a:t>個</a:t>
            </a:r>
            <a:r>
              <a:rPr lang="ja-JP" altLang="en-US" dirty="0"/>
              <a:t>　　</a:t>
            </a:r>
            <a:r>
              <a:rPr lang="en-US" altLang="ja-JP" dirty="0"/>
              <a:t>2022/12/01</a:t>
            </a:r>
            <a:r>
              <a:rPr lang="ja-JP" altLang="en-US" dirty="0"/>
              <a:t>　～　</a:t>
            </a:r>
            <a:r>
              <a:rPr lang="en-US" altLang="ja-JP" dirty="0"/>
              <a:t>2022/12/08</a:t>
            </a:r>
            <a:endParaRPr lang="ja-JP" altLang="en-US" dirty="0"/>
          </a:p>
          <a:p>
            <a:pPr marL="0" indent="0">
              <a:buNone/>
            </a:pPr>
            <a:r>
              <a:rPr lang="ja-JP" altLang="en-US" dirty="0"/>
              <a:t>回収理由　</a:t>
            </a:r>
            <a:r>
              <a:rPr lang="en-US" altLang="ja-JP" dirty="0"/>
              <a:t>2022/12/13</a:t>
            </a:r>
          </a:p>
          <a:p>
            <a:pPr marL="0" indent="0">
              <a:buNone/>
            </a:pPr>
            <a:r>
              <a:rPr lang="ja-JP" altLang="en-US" dirty="0">
                <a:solidFill>
                  <a:srgbClr val="0E16B2"/>
                </a:solidFill>
              </a:rPr>
              <a:t>委託製造会社より当該ロットを製造した直後に同じ製造設備を用いて製造した品目（市場には出荷しておりません）から、他の有効成分を含む異物が認められたとの連絡を受けました。</a:t>
            </a:r>
          </a:p>
          <a:p>
            <a:pPr marL="0" indent="0">
              <a:buNone/>
            </a:pPr>
            <a:r>
              <a:rPr lang="ja-JP" altLang="en-US" dirty="0">
                <a:solidFill>
                  <a:srgbClr val="0E16B2"/>
                </a:solidFill>
              </a:rPr>
              <a:t>当該ロットについても調べたところ、当該製品中にテルミサルタンが検出されました。検出されたテルミサルタンは極めて微量の混入ではありますが、安全性への影響を完全に否定できないことから、自主回収することといたしました。</a:t>
            </a:r>
            <a:endParaRPr lang="en-US" altLang="ja-JP" dirty="0">
              <a:solidFill>
                <a:srgbClr val="0E16B2"/>
              </a:solidFill>
            </a:endParaRPr>
          </a:p>
          <a:p>
            <a:pPr marL="0" indent="0">
              <a:buNone/>
            </a:pPr>
            <a:r>
              <a:rPr lang="ja-JP" altLang="en-US" dirty="0">
                <a:solidFill>
                  <a:srgbClr val="C00000"/>
                </a:solidFill>
              </a:rPr>
              <a:t>⇒微量とは</a:t>
            </a:r>
            <a:r>
              <a:rPr lang="en-US" altLang="ja-JP" dirty="0">
                <a:solidFill>
                  <a:srgbClr val="C00000"/>
                </a:solidFill>
              </a:rPr>
              <a:t>10ppm</a:t>
            </a:r>
            <a:r>
              <a:rPr lang="ja-JP" altLang="en-US" dirty="0">
                <a:solidFill>
                  <a:srgbClr val="C00000"/>
                </a:solidFill>
              </a:rPr>
              <a:t>より多いのか少ないのか？　洗浄バリデーションが不備だったのでしょう。　製販が共和薬品、委託先が辰巳化学と、両社とも品質問題を起こしている会社です。</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3069</TotalTime>
  <Words>159</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販売名：エナラプリルマレイン酸塩細粒１％「アメル」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255</cp:revision>
  <dcterms:created xsi:type="dcterms:W3CDTF">2015-03-05T03:29:01Z</dcterms:created>
  <dcterms:modified xsi:type="dcterms:W3CDTF">2022-12-13T18:02:16Z</dcterms:modified>
</cp:coreProperties>
</file>